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1" r:id="rId3"/>
    <p:sldId id="258" r:id="rId4"/>
    <p:sldId id="265" r:id="rId5"/>
    <p:sldId id="263" r:id="rId6"/>
    <p:sldId id="264" r:id="rId7"/>
    <p:sldId id="266" r:id="rId8"/>
    <p:sldId id="267" r:id="rId9"/>
    <p:sldId id="271" r:id="rId10"/>
    <p:sldId id="269" r:id="rId11"/>
    <p:sldId id="270" r:id="rId12"/>
    <p:sldId id="273" r:id="rId13"/>
    <p:sldId id="272" r:id="rId14"/>
    <p:sldId id="276" r:id="rId15"/>
    <p:sldId id="274" r:id="rId16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C4"/>
    <a:srgbClr val="5294C4"/>
    <a:srgbClr val="0B2B52"/>
    <a:srgbClr val="082B52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8" autoAdjust="0"/>
    <p:restoredTop sz="96327"/>
  </p:normalViewPr>
  <p:slideViewPr>
    <p:cSldViewPr snapToGrid="0" snapToObjects="1">
      <p:cViewPr varScale="1">
        <p:scale>
          <a:sx n="175" d="100"/>
          <a:sy n="175" d="100"/>
        </p:scale>
        <p:origin x="16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286801-0F35-9642-A613-4DA1815C8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3538D-5F44-B94D-9C8F-609EAEBC59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46FAB-F5CD-6148-A122-5852A5100F60}" type="datetimeFigureOut">
              <a:rPr lang="en-NO" smtClean="0"/>
              <a:t>6/23/21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CF9D1-ED82-7B46-9928-1DD8A93E7B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DE7EA-4861-8242-A66E-311584BDBA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E16A1-F305-4644-B869-02BF80D2F82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42204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84309-8562-B54D-9A92-FCDA823DF9FB}" type="datetimeFigureOut">
              <a:rPr lang="en-NO" smtClean="0"/>
              <a:t>6/23/21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81D17-81BB-2D4E-8A90-6B5EEB8116B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8024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ten tit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å bakgrunn m hvite sirkler og logo">
    <p:bg>
      <p:bgPr>
        <a:solidFill>
          <a:srgbClr val="5FC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D540-B58A-F44E-B50F-61BC15640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0" y="549768"/>
            <a:ext cx="7986656" cy="1285069"/>
          </a:xfrm>
        </p:spPr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tittel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B28AA-C00A-C447-8B22-50B015A532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1400" y="2010268"/>
            <a:ext cx="7986656" cy="421841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NO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D28F0F7-A745-5741-99A3-C14CA3875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548" t="-30252" r="-1666" b="37618"/>
          <a:stretch>
            <a:fillRect/>
          </a:stretch>
        </p:blipFill>
        <p:spPr>
          <a:xfrm>
            <a:off x="12192000" y="5530441"/>
            <a:ext cx="654424" cy="825909"/>
          </a:xfrm>
          <a:custGeom>
            <a:avLst/>
            <a:gdLst>
              <a:gd name="connsiteX0" fmla="*/ 0 w 654424"/>
              <a:gd name="connsiteY0" fmla="*/ 0 h 825909"/>
              <a:gd name="connsiteX1" fmla="*/ 654424 w 654424"/>
              <a:gd name="connsiteY1" fmla="*/ 0 h 825909"/>
              <a:gd name="connsiteX2" fmla="*/ 654424 w 654424"/>
              <a:gd name="connsiteY2" fmla="*/ 825909 h 825909"/>
              <a:gd name="connsiteX3" fmla="*/ 441356 w 654424"/>
              <a:gd name="connsiteY3" fmla="*/ 825909 h 825909"/>
              <a:gd name="connsiteX4" fmla="*/ 441356 w 654424"/>
              <a:gd name="connsiteY4" fmla="*/ 269724 h 825909"/>
              <a:gd name="connsiteX5" fmla="*/ 0 w 654424"/>
              <a:gd name="connsiteY5" fmla="*/ 269724 h 825909"/>
              <a:gd name="connsiteX6" fmla="*/ 0 w 654424"/>
              <a:gd name="connsiteY6" fmla="*/ 0 h 82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424" h="825909">
                <a:moveTo>
                  <a:pt x="0" y="0"/>
                </a:moveTo>
                <a:lnTo>
                  <a:pt x="654424" y="0"/>
                </a:lnTo>
                <a:lnTo>
                  <a:pt x="654424" y="825909"/>
                </a:lnTo>
                <a:lnTo>
                  <a:pt x="441356" y="825909"/>
                </a:lnTo>
                <a:lnTo>
                  <a:pt x="441356" y="269724"/>
                </a:lnTo>
                <a:lnTo>
                  <a:pt x="0" y="269724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457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70106-6319-984F-97BC-3647F9BC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64E0B-E564-1B45-BB38-61114191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D4831-C6A2-534D-8FF6-68F8FDFB4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859B7511-5BEB-CF49-801D-410139A74D51}" type="datetimeFigureOut">
              <a:rPr lang="en-NO" smtClean="0"/>
              <a:pPr/>
              <a:t>6/23/21</a:t>
            </a:fld>
            <a:endParaRPr lang="en-NO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30D38-E170-5048-8519-70150C0E9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NO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9E18-AB46-2E4B-ADF9-577766D6B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174EAE2-DA06-1A4B-AEAE-BF9DFE39F228}" type="slidenum">
              <a:rPr lang="en-NO" smtClean="0"/>
              <a:pPr/>
              <a:t>‹#›</a:t>
            </a:fld>
            <a:endParaRPr lang="en-NO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3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none" baseline="0">
          <a:solidFill>
            <a:srgbClr val="082B52"/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B2B5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B2B5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B2B5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B2B5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B2B5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sv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sv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6.svg"/><Relationship Id="rId7" Type="http://schemas.openxmlformats.org/officeDocument/2006/relationships/image" Target="../media/image190.sv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9.png"/><Relationship Id="rId5" Type="http://schemas.openxmlformats.org/officeDocument/2006/relationships/image" Target="../media/image188.svg"/><Relationship Id="rId4" Type="http://schemas.openxmlformats.org/officeDocument/2006/relationships/image" Target="../media/image187.png"/><Relationship Id="rId9" Type="http://schemas.openxmlformats.org/officeDocument/2006/relationships/image" Target="../media/image19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sv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43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43" Type="http://schemas.openxmlformats.org/officeDocument/2006/relationships/image" Target="../media/image46.svg"/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sv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9" Type="http://schemas.openxmlformats.org/officeDocument/2006/relationships/image" Target="../media/image82.svg"/><Relationship Id="rId21" Type="http://schemas.openxmlformats.org/officeDocument/2006/relationships/image" Target="../media/image66.svg"/><Relationship Id="rId34" Type="http://schemas.openxmlformats.org/officeDocument/2006/relationships/image" Target="../media/image77.png"/><Relationship Id="rId42" Type="http://schemas.openxmlformats.org/officeDocument/2006/relationships/image" Target="../media/image85.pn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4.svg"/><Relationship Id="rId41" Type="http://schemas.openxmlformats.org/officeDocument/2006/relationships/image" Target="../media/image8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24" Type="http://schemas.openxmlformats.org/officeDocument/2006/relationships/image" Target="../media/image69.png"/><Relationship Id="rId32" Type="http://schemas.openxmlformats.org/officeDocument/2006/relationships/image" Target="../media/image3.png"/><Relationship Id="rId37" Type="http://schemas.openxmlformats.org/officeDocument/2006/relationships/image" Target="../media/image80.svg"/><Relationship Id="rId40" Type="http://schemas.openxmlformats.org/officeDocument/2006/relationships/image" Target="../media/image83.png"/><Relationship Id="rId5" Type="http://schemas.openxmlformats.org/officeDocument/2006/relationships/image" Target="../media/image50.svg"/><Relationship Id="rId15" Type="http://schemas.openxmlformats.org/officeDocument/2006/relationships/image" Target="../media/image60.svg"/><Relationship Id="rId23" Type="http://schemas.openxmlformats.org/officeDocument/2006/relationships/image" Target="../media/image68.svg"/><Relationship Id="rId28" Type="http://schemas.openxmlformats.org/officeDocument/2006/relationships/image" Target="../media/image73.png"/><Relationship Id="rId36" Type="http://schemas.openxmlformats.org/officeDocument/2006/relationships/image" Target="../media/image79.png"/><Relationship Id="rId10" Type="http://schemas.openxmlformats.org/officeDocument/2006/relationships/image" Target="../media/image55.png"/><Relationship Id="rId19" Type="http://schemas.openxmlformats.org/officeDocument/2006/relationships/image" Target="../media/image64.svg"/><Relationship Id="rId31" Type="http://schemas.openxmlformats.org/officeDocument/2006/relationships/image" Target="../media/image76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svg"/><Relationship Id="rId30" Type="http://schemas.openxmlformats.org/officeDocument/2006/relationships/image" Target="../media/image75.png"/><Relationship Id="rId35" Type="http://schemas.openxmlformats.org/officeDocument/2006/relationships/image" Target="../media/image78.svg"/><Relationship Id="rId43" Type="http://schemas.openxmlformats.org/officeDocument/2006/relationships/image" Target="../media/image86.svg"/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12" Type="http://schemas.openxmlformats.org/officeDocument/2006/relationships/image" Target="../media/image57.png"/><Relationship Id="rId17" Type="http://schemas.openxmlformats.org/officeDocument/2006/relationships/image" Target="../media/image62.svg"/><Relationship Id="rId25" Type="http://schemas.openxmlformats.org/officeDocument/2006/relationships/image" Target="../media/image70.svg"/><Relationship Id="rId33" Type="http://schemas.openxmlformats.org/officeDocument/2006/relationships/image" Target="../media/image4.svg"/><Relationship Id="rId38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svg"/><Relationship Id="rId18" Type="http://schemas.openxmlformats.org/officeDocument/2006/relationships/image" Target="../media/image105.png"/><Relationship Id="rId26" Type="http://schemas.openxmlformats.org/officeDocument/2006/relationships/image" Target="../media/image112.png"/><Relationship Id="rId39" Type="http://schemas.openxmlformats.org/officeDocument/2006/relationships/image" Target="../media/image125.svg"/><Relationship Id="rId21" Type="http://schemas.openxmlformats.org/officeDocument/2006/relationships/image" Target="../media/image108.svg"/><Relationship Id="rId34" Type="http://schemas.openxmlformats.org/officeDocument/2006/relationships/image" Target="../media/image120.png"/><Relationship Id="rId42" Type="http://schemas.openxmlformats.org/officeDocument/2006/relationships/image" Target="../media/image128.png"/><Relationship Id="rId7" Type="http://schemas.openxmlformats.org/officeDocument/2006/relationships/image" Target="../media/image94.sv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15.svg"/><Relationship Id="rId41" Type="http://schemas.openxmlformats.org/officeDocument/2006/relationships/image" Target="../media/image1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8.svg"/><Relationship Id="rId24" Type="http://schemas.openxmlformats.org/officeDocument/2006/relationships/image" Target="../media/image27.png"/><Relationship Id="rId32" Type="http://schemas.openxmlformats.org/officeDocument/2006/relationships/image" Target="../media/image118.png"/><Relationship Id="rId37" Type="http://schemas.openxmlformats.org/officeDocument/2006/relationships/image" Target="../media/image123.svg"/><Relationship Id="rId40" Type="http://schemas.openxmlformats.org/officeDocument/2006/relationships/image" Target="../media/image126.png"/><Relationship Id="rId5" Type="http://schemas.openxmlformats.org/officeDocument/2006/relationships/image" Target="../media/image92.svg"/><Relationship Id="rId15" Type="http://schemas.openxmlformats.org/officeDocument/2006/relationships/image" Target="../media/image102.svg"/><Relationship Id="rId23" Type="http://schemas.openxmlformats.org/officeDocument/2006/relationships/image" Target="../media/image110.svg"/><Relationship Id="rId28" Type="http://schemas.openxmlformats.org/officeDocument/2006/relationships/image" Target="../media/image114.png"/><Relationship Id="rId36" Type="http://schemas.openxmlformats.org/officeDocument/2006/relationships/image" Target="../media/image122.png"/><Relationship Id="rId10" Type="http://schemas.openxmlformats.org/officeDocument/2006/relationships/image" Target="../media/image97.png"/><Relationship Id="rId19" Type="http://schemas.openxmlformats.org/officeDocument/2006/relationships/image" Target="../media/image106.svg"/><Relationship Id="rId31" Type="http://schemas.openxmlformats.org/officeDocument/2006/relationships/image" Target="../media/image117.svg"/><Relationship Id="rId4" Type="http://schemas.openxmlformats.org/officeDocument/2006/relationships/image" Target="../media/image91.png"/><Relationship Id="rId9" Type="http://schemas.openxmlformats.org/officeDocument/2006/relationships/image" Target="../media/image96.sv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3.svg"/><Relationship Id="rId30" Type="http://schemas.openxmlformats.org/officeDocument/2006/relationships/image" Target="../media/image116.png"/><Relationship Id="rId35" Type="http://schemas.openxmlformats.org/officeDocument/2006/relationships/image" Target="../media/image121.svg"/><Relationship Id="rId43" Type="http://schemas.openxmlformats.org/officeDocument/2006/relationships/image" Target="../media/image129.svg"/><Relationship Id="rId8" Type="http://schemas.openxmlformats.org/officeDocument/2006/relationships/image" Target="../media/image95.png"/><Relationship Id="rId3" Type="http://schemas.openxmlformats.org/officeDocument/2006/relationships/image" Target="../media/image90.svg"/><Relationship Id="rId12" Type="http://schemas.openxmlformats.org/officeDocument/2006/relationships/image" Target="../media/image99.png"/><Relationship Id="rId17" Type="http://schemas.openxmlformats.org/officeDocument/2006/relationships/image" Target="../media/image104.svg"/><Relationship Id="rId25" Type="http://schemas.openxmlformats.org/officeDocument/2006/relationships/image" Target="../media/image111.svg"/><Relationship Id="rId33" Type="http://schemas.openxmlformats.org/officeDocument/2006/relationships/image" Target="../media/image119.svg"/><Relationship Id="rId38" Type="http://schemas.openxmlformats.org/officeDocument/2006/relationships/image" Target="../media/image12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svg"/><Relationship Id="rId18" Type="http://schemas.openxmlformats.org/officeDocument/2006/relationships/image" Target="../media/image146.png"/><Relationship Id="rId26" Type="http://schemas.openxmlformats.org/officeDocument/2006/relationships/image" Target="../media/image154.png"/><Relationship Id="rId39" Type="http://schemas.openxmlformats.org/officeDocument/2006/relationships/image" Target="../media/image167.svg"/><Relationship Id="rId21" Type="http://schemas.openxmlformats.org/officeDocument/2006/relationships/image" Target="../media/image149.svg"/><Relationship Id="rId34" Type="http://schemas.openxmlformats.org/officeDocument/2006/relationships/image" Target="../media/image162.png"/><Relationship Id="rId42" Type="http://schemas.openxmlformats.org/officeDocument/2006/relationships/image" Target="../media/image170.png"/><Relationship Id="rId7" Type="http://schemas.openxmlformats.org/officeDocument/2006/relationships/image" Target="../media/image135.sv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29" Type="http://schemas.openxmlformats.org/officeDocument/2006/relationships/image" Target="../media/image157.svg"/><Relationship Id="rId41" Type="http://schemas.openxmlformats.org/officeDocument/2006/relationships/image" Target="../media/image16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39.svg"/><Relationship Id="rId24" Type="http://schemas.openxmlformats.org/officeDocument/2006/relationships/image" Target="../media/image152.png"/><Relationship Id="rId32" Type="http://schemas.openxmlformats.org/officeDocument/2006/relationships/image" Target="../media/image160.png"/><Relationship Id="rId37" Type="http://schemas.openxmlformats.org/officeDocument/2006/relationships/image" Target="../media/image165.svg"/><Relationship Id="rId40" Type="http://schemas.openxmlformats.org/officeDocument/2006/relationships/image" Target="../media/image168.png"/><Relationship Id="rId5" Type="http://schemas.openxmlformats.org/officeDocument/2006/relationships/image" Target="../media/image133.svg"/><Relationship Id="rId15" Type="http://schemas.openxmlformats.org/officeDocument/2006/relationships/image" Target="../media/image143.svg"/><Relationship Id="rId23" Type="http://schemas.openxmlformats.org/officeDocument/2006/relationships/image" Target="../media/image151.svg"/><Relationship Id="rId28" Type="http://schemas.openxmlformats.org/officeDocument/2006/relationships/image" Target="../media/image156.png"/><Relationship Id="rId36" Type="http://schemas.openxmlformats.org/officeDocument/2006/relationships/image" Target="../media/image164.png"/><Relationship Id="rId10" Type="http://schemas.openxmlformats.org/officeDocument/2006/relationships/image" Target="../media/image138.png"/><Relationship Id="rId19" Type="http://schemas.openxmlformats.org/officeDocument/2006/relationships/image" Target="../media/image147.svg"/><Relationship Id="rId31" Type="http://schemas.openxmlformats.org/officeDocument/2006/relationships/image" Target="../media/image159.svg"/><Relationship Id="rId4" Type="http://schemas.openxmlformats.org/officeDocument/2006/relationships/image" Target="../media/image132.png"/><Relationship Id="rId9" Type="http://schemas.openxmlformats.org/officeDocument/2006/relationships/image" Target="../media/image137.sv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Relationship Id="rId27" Type="http://schemas.openxmlformats.org/officeDocument/2006/relationships/image" Target="../media/image155.svg"/><Relationship Id="rId30" Type="http://schemas.openxmlformats.org/officeDocument/2006/relationships/image" Target="../media/image158.png"/><Relationship Id="rId35" Type="http://schemas.openxmlformats.org/officeDocument/2006/relationships/image" Target="../media/image163.svg"/><Relationship Id="rId43" Type="http://schemas.openxmlformats.org/officeDocument/2006/relationships/image" Target="../media/image171.svg"/><Relationship Id="rId8" Type="http://schemas.openxmlformats.org/officeDocument/2006/relationships/image" Target="../media/image136.png"/><Relationship Id="rId3" Type="http://schemas.openxmlformats.org/officeDocument/2006/relationships/image" Target="../media/image131.svg"/><Relationship Id="rId12" Type="http://schemas.openxmlformats.org/officeDocument/2006/relationships/image" Target="../media/image140.png"/><Relationship Id="rId17" Type="http://schemas.openxmlformats.org/officeDocument/2006/relationships/image" Target="../media/image145.svg"/><Relationship Id="rId25" Type="http://schemas.openxmlformats.org/officeDocument/2006/relationships/image" Target="../media/image153.svg"/><Relationship Id="rId33" Type="http://schemas.openxmlformats.org/officeDocument/2006/relationships/image" Target="../media/image161.svg"/><Relationship Id="rId38" Type="http://schemas.openxmlformats.org/officeDocument/2006/relationships/image" Target="../media/image1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sv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sv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sv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59F14F-B39A-B54E-A1FE-8A9719EB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tilpasse ikoner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EFF7F7-E258-9044-91E3-3AF6A7C7C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45000"/>
              </a:lnSpc>
            </a:pPr>
            <a:r>
              <a:rPr lang="nb-NO" sz="2000" dirty="0"/>
              <a:t>Ikonene med sirkel bak ligger løst som to element. En sirkel og selve ikonet. Pass på å kopier begge.</a:t>
            </a:r>
          </a:p>
          <a:p>
            <a:pPr marL="0" indent="0">
              <a:lnSpc>
                <a:spcPct val="145000"/>
              </a:lnSpc>
            </a:pPr>
            <a:r>
              <a:rPr lang="nb-NO" sz="2000" dirty="0"/>
              <a:t>Alle elementene kan endres farge på. Marker elementet, velg så </a:t>
            </a:r>
            <a:r>
              <a:rPr lang="nb-NO" sz="2000" b="1" dirty="0"/>
              <a:t>Figurfyll</a:t>
            </a:r>
            <a:r>
              <a:rPr lang="nb-NO" sz="2000" dirty="0"/>
              <a:t> under </a:t>
            </a:r>
            <a:r>
              <a:rPr lang="nb-NO" sz="2000" b="1" dirty="0"/>
              <a:t>Figurformat</a:t>
            </a:r>
            <a:r>
              <a:rPr lang="nb-NO" sz="2000" dirty="0"/>
              <a:t> i toppmenyen. </a:t>
            </a:r>
            <a:r>
              <a:rPr lang="nb-NO" sz="2000" b="1" dirty="0">
                <a:solidFill>
                  <a:schemeClr val="accent2"/>
                </a:solidFill>
              </a:rPr>
              <a:t>Anbefaler kun å endre farger på sirkel.</a:t>
            </a:r>
          </a:p>
          <a:p>
            <a:pPr marL="0" indent="0"/>
            <a:endParaRPr lang="nb-NO" sz="2000" b="1" dirty="0"/>
          </a:p>
          <a:p>
            <a:pPr marL="0" indent="0"/>
            <a:r>
              <a:rPr lang="nb-NO" sz="2000" b="1" dirty="0"/>
              <a:t>NB! Hvis du ønsker å skalere ikonene gjør følgende:</a:t>
            </a:r>
          </a:p>
          <a:p>
            <a:pPr marL="457200" indent="-457200">
              <a:buAutoNum type="arabicPeriod"/>
            </a:pPr>
            <a:r>
              <a:rPr lang="nb-NO" sz="1600" dirty="0"/>
              <a:t>Marker sirkel og ikon med musa eller klikk med venstre museknapp + </a:t>
            </a:r>
            <a:r>
              <a:rPr lang="nb-NO" sz="1600" dirty="0" err="1"/>
              <a:t>shift</a:t>
            </a:r>
            <a:r>
              <a:rPr lang="nb-NO" sz="1600" dirty="0"/>
              <a:t>.</a:t>
            </a:r>
          </a:p>
          <a:p>
            <a:pPr marL="457200" indent="-457200">
              <a:buAutoNum type="arabicPeriod"/>
            </a:pPr>
            <a:r>
              <a:rPr lang="nb-NO" sz="1600" dirty="0"/>
              <a:t>Høyre-klikk deretter på elementene og velg Grupper &gt; Grupper.</a:t>
            </a:r>
          </a:p>
          <a:p>
            <a:pPr marL="457200" indent="-457200">
              <a:buAutoNum type="arabicPeriod"/>
            </a:pPr>
            <a:r>
              <a:rPr lang="nb-NO" sz="1600" dirty="0"/>
              <a:t>For å skalere, klikk på ikonet og dra i et hjørnepunkt mens du holder </a:t>
            </a:r>
            <a:r>
              <a:rPr lang="nb-NO" sz="1600" dirty="0" err="1"/>
              <a:t>shift</a:t>
            </a:r>
            <a:r>
              <a:rPr lang="nb-NO" sz="1600" dirty="0"/>
              <a:t>-knappen nede. </a:t>
            </a:r>
            <a:br>
              <a:rPr lang="nb-NO" sz="1600" dirty="0"/>
            </a:br>
            <a:r>
              <a:rPr lang="nb-NO" sz="1600" dirty="0"/>
              <a:t>Om du ikke holder inne </a:t>
            </a:r>
            <a:r>
              <a:rPr lang="nb-NO" sz="1600" dirty="0" err="1"/>
              <a:t>shift</a:t>
            </a:r>
            <a:r>
              <a:rPr lang="nb-NO" sz="1600" dirty="0"/>
              <a:t> vil ikonet ikke bli proporsjonalt.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3091C12-F4C8-BA46-AA52-0025550B7729}"/>
              </a:ext>
            </a:extLst>
          </p:cNvPr>
          <p:cNvSpPr/>
          <p:nvPr/>
        </p:nvSpPr>
        <p:spPr>
          <a:xfrm>
            <a:off x="623944" y="1008816"/>
            <a:ext cx="2161983" cy="216198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5D64071C-60D4-384A-8584-8C76E24AD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196" y="1367066"/>
            <a:ext cx="1445481" cy="144548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4DCBDE5-8FAF-4C49-8214-FE52F12C85C9}"/>
              </a:ext>
            </a:extLst>
          </p:cNvPr>
          <p:cNvSpPr txBox="1"/>
          <p:nvPr/>
        </p:nvSpPr>
        <p:spPr>
          <a:xfrm>
            <a:off x="623944" y="3529049"/>
            <a:ext cx="21619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Vi har «navngitt» ikonene for å vise tanken bak, slik at flest mulig bruker samme ikon til samme formål.</a:t>
            </a:r>
          </a:p>
        </p:txBody>
      </p:sp>
    </p:spTree>
    <p:extLst>
      <p:ext uri="{BB962C8B-B14F-4D97-AF65-F5344CB8AC3E}">
        <p14:creationId xmlns:p14="http://schemas.microsoft.com/office/powerpoint/2010/main" val="115326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8">
            <a:extLst>
              <a:ext uri="{FF2B5EF4-FFF2-40B4-BE49-F238E27FC236}">
                <a16:creationId xmlns:a16="http://schemas.microsoft.com/office/drawing/2014/main" id="{F3B0809C-96E0-A744-BDA6-C0836AC0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9150" y="596900"/>
            <a:ext cx="80137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7D39BBFC-5D81-B243-A706-D7A12280A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9150" y="596900"/>
            <a:ext cx="80137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4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E3BB2A2-5EB0-424B-876D-9AFD87B1A365}"/>
              </a:ext>
            </a:extLst>
          </p:cNvPr>
          <p:cNvSpPr txBox="1"/>
          <p:nvPr/>
        </p:nvSpPr>
        <p:spPr>
          <a:xfrm>
            <a:off x="0" y="77002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FORKLARING PÅ </a:t>
            </a:r>
            <a:r>
              <a:rPr lang="nb-NO" dirty="0"/>
              <a:t>DEN DOBLE DIAMANTEN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70D643C-B803-2048-BC18-A97FFF45F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21" y="3890460"/>
            <a:ext cx="5295900" cy="1460500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AE0A69DD-D402-2041-85F9-91AC5B559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8142" y="4271460"/>
            <a:ext cx="457200" cy="393700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82BC45E-ECC9-AD4B-9346-41E52AFC8EAE}"/>
              </a:ext>
            </a:extLst>
          </p:cNvPr>
          <p:cNvSpPr txBox="1"/>
          <p:nvPr/>
        </p:nvSpPr>
        <p:spPr>
          <a:xfrm>
            <a:off x="856341" y="3192795"/>
            <a:ext cx="497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1."check"symbolet tatt fra logo og </a:t>
            </a:r>
            <a:br>
              <a:rPr lang="nb-NO" sz="1400" dirty="0"/>
            </a:br>
            <a:r>
              <a:rPr lang="nb-NO" sz="1400" dirty="0"/>
              <a:t>2. snudd i rett vinkel. Den ene "armen er forlenget</a:t>
            </a:r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6A0D8F2B-CB3E-7C4A-89F7-1F7CB722B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869166">
            <a:off x="2116017" y="4351608"/>
            <a:ext cx="457200" cy="393700"/>
          </a:xfrm>
          <a:prstGeom prst="rect">
            <a:avLst/>
          </a:prstGeom>
        </p:spPr>
      </p:pic>
      <p:cxnSp>
        <p:nvCxnSpPr>
          <p:cNvPr id="13" name="Rett pil 12">
            <a:extLst>
              <a:ext uri="{FF2B5EF4-FFF2-40B4-BE49-F238E27FC236}">
                <a16:creationId xmlns:a16="http://schemas.microsoft.com/office/drawing/2014/main" id="{E7F9DA07-4174-9841-BEDF-D191E2172918}"/>
              </a:ext>
            </a:extLst>
          </p:cNvPr>
          <p:cNvCxnSpPr/>
          <p:nvPr/>
        </p:nvCxnSpPr>
        <p:spPr>
          <a:xfrm>
            <a:off x="4869543" y="3608339"/>
            <a:ext cx="1008742" cy="798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769978B-9ECB-3447-B6D4-C433E7EBC61E}"/>
              </a:ext>
            </a:extLst>
          </p:cNvPr>
          <p:cNvSpPr txBox="1"/>
          <p:nvPr/>
        </p:nvSpPr>
        <p:spPr>
          <a:xfrm>
            <a:off x="5011057" y="6101454"/>
            <a:ext cx="65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3. Fargen spiregrønn er valgt ide dere går inn i den kreative og innovative fasen</a:t>
            </a:r>
            <a:br>
              <a:rPr lang="nb-NO" sz="1400" dirty="0"/>
            </a:br>
            <a:endParaRPr lang="nb-NO" sz="1400" dirty="0"/>
          </a:p>
        </p:txBody>
      </p:sp>
      <p:cxnSp>
        <p:nvCxnSpPr>
          <p:cNvPr id="21" name="Rett pil 20">
            <a:extLst>
              <a:ext uri="{FF2B5EF4-FFF2-40B4-BE49-F238E27FC236}">
                <a16:creationId xmlns:a16="http://schemas.microsoft.com/office/drawing/2014/main" id="{B5A2061D-3A04-6E41-A49A-543554380688}"/>
              </a:ext>
            </a:extLst>
          </p:cNvPr>
          <p:cNvCxnSpPr/>
          <p:nvPr/>
        </p:nvCxnSpPr>
        <p:spPr>
          <a:xfrm flipV="1">
            <a:off x="8200571" y="5088796"/>
            <a:ext cx="290286" cy="936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69AB12F6-2A2F-AE43-8758-4E5EA9E349DF}"/>
              </a:ext>
            </a:extLst>
          </p:cNvPr>
          <p:cNvSpPr txBox="1"/>
          <p:nvPr/>
        </p:nvSpPr>
        <p:spPr>
          <a:xfrm>
            <a:off x="566055" y="1507040"/>
            <a:ext cx="1089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Alle elementene i illustrasjonen til DEN DOBLE DIAMANTEN i lysbildet under er løse. Dere kan animere de inn i den rekkefølgen dere ønsker. Under ser dere forklaring på hvordan den er laget, og hvordan den holder seg til KSK sin profil.</a:t>
            </a:r>
          </a:p>
        </p:txBody>
      </p:sp>
    </p:spTree>
    <p:extLst>
      <p:ext uri="{BB962C8B-B14F-4D97-AF65-F5344CB8AC3E}">
        <p14:creationId xmlns:p14="http://schemas.microsoft.com/office/powerpoint/2010/main" val="775456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9A669AFA-EC08-D742-8623-E8D7D0358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8326" y="2243508"/>
            <a:ext cx="2444372" cy="2802880"/>
          </a:xfrm>
          <a:prstGeom prst="rect">
            <a:avLst/>
          </a:prstGeom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92E00A20-D1A5-C346-85E2-F7D87A032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6489" y="2243508"/>
            <a:ext cx="2444372" cy="2802880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3FE7014A-16DC-0A40-B185-5F6456403F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4652" y="2243508"/>
            <a:ext cx="2444372" cy="280288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2E96A0E6-B7EC-244F-B322-C65DB2981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2815" y="2243508"/>
            <a:ext cx="2444372" cy="280288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E3BB2A2-5EB0-424B-876D-9AFD87B1A365}"/>
              </a:ext>
            </a:extLst>
          </p:cNvPr>
          <p:cNvSpPr txBox="1"/>
          <p:nvPr/>
        </p:nvSpPr>
        <p:spPr>
          <a:xfrm>
            <a:off x="0" y="77002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DEN DOBLE DIAMANTEN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F50FE62-5DE2-2540-B2D0-17326BCC6821}"/>
              </a:ext>
            </a:extLst>
          </p:cNvPr>
          <p:cNvSpPr txBox="1"/>
          <p:nvPr/>
        </p:nvSpPr>
        <p:spPr>
          <a:xfrm>
            <a:off x="1794330" y="3595723"/>
            <a:ext cx="928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/>
                </a:solidFill>
              </a:rPr>
              <a:t>UTFORSKE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44F081B-4F96-A843-ACF8-BC0BF3C3EB22}"/>
              </a:ext>
            </a:extLst>
          </p:cNvPr>
          <p:cNvSpPr txBox="1"/>
          <p:nvPr/>
        </p:nvSpPr>
        <p:spPr>
          <a:xfrm>
            <a:off x="4544404" y="3595723"/>
            <a:ext cx="928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2"/>
                </a:solidFill>
              </a:rPr>
              <a:t>DEFINERE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012E600-024F-024F-931B-5C6D063EE8EE}"/>
              </a:ext>
            </a:extLst>
          </p:cNvPr>
          <p:cNvSpPr txBox="1"/>
          <p:nvPr/>
        </p:nvSpPr>
        <p:spPr>
          <a:xfrm>
            <a:off x="6538209" y="3595723"/>
            <a:ext cx="928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4"/>
                </a:solidFill>
              </a:rPr>
              <a:t>UTVIKLE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641B40B-1C50-484A-8D57-96987B6A0FE7}"/>
              </a:ext>
            </a:extLst>
          </p:cNvPr>
          <p:cNvSpPr txBox="1"/>
          <p:nvPr/>
        </p:nvSpPr>
        <p:spPr>
          <a:xfrm>
            <a:off x="9480788" y="3595723"/>
            <a:ext cx="928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3"/>
                </a:solidFill>
              </a:rPr>
              <a:t>LEVERE</a:t>
            </a:r>
          </a:p>
        </p:txBody>
      </p:sp>
    </p:spTree>
    <p:extLst>
      <p:ext uri="{BB962C8B-B14F-4D97-AF65-F5344CB8AC3E}">
        <p14:creationId xmlns:p14="http://schemas.microsoft.com/office/powerpoint/2010/main" val="131862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FB5F3CA-48A1-1649-A738-63316FD31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1" y="3753839"/>
            <a:ext cx="2804886" cy="1824684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E3BB2A2-5EB0-424B-876D-9AFD87B1A365}"/>
              </a:ext>
            </a:extLst>
          </p:cNvPr>
          <p:cNvSpPr txBox="1"/>
          <p:nvPr/>
        </p:nvSpPr>
        <p:spPr>
          <a:xfrm>
            <a:off x="0" y="77002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FORKLARING PÅ </a:t>
            </a:r>
            <a:r>
              <a:rPr lang="nb-NO" dirty="0"/>
              <a:t>ISFJELLET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82BC45E-ECC9-AD4B-9346-41E52AFC8EAE}"/>
              </a:ext>
            </a:extLst>
          </p:cNvPr>
          <p:cNvSpPr txBox="1"/>
          <p:nvPr/>
        </p:nvSpPr>
        <p:spPr>
          <a:xfrm>
            <a:off x="856341" y="3192795"/>
            <a:ext cx="4978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Hovedformene er laget av denne formen i "prosesslinjen".</a:t>
            </a:r>
          </a:p>
          <a:p>
            <a:r>
              <a:rPr lang="nb-NO" sz="1400" dirty="0"/>
              <a:t>Den er gjentatt og duplisert, og lagt oppå hverandre for å få dybdeeffekt og "isfjelleffekt.</a:t>
            </a:r>
          </a:p>
        </p:txBody>
      </p:sp>
      <p:cxnSp>
        <p:nvCxnSpPr>
          <p:cNvPr id="13" name="Rett pil 12">
            <a:extLst>
              <a:ext uri="{FF2B5EF4-FFF2-40B4-BE49-F238E27FC236}">
                <a16:creationId xmlns:a16="http://schemas.microsoft.com/office/drawing/2014/main" id="{E7F9DA07-4174-9841-BEDF-D191E2172918}"/>
              </a:ext>
            </a:extLst>
          </p:cNvPr>
          <p:cNvCxnSpPr>
            <a:cxnSpLocks/>
          </p:cNvCxnSpPr>
          <p:nvPr/>
        </p:nvCxnSpPr>
        <p:spPr>
          <a:xfrm>
            <a:off x="4934857" y="3699765"/>
            <a:ext cx="718457" cy="1066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69AB12F6-2A2F-AE43-8758-4E5EA9E349DF}"/>
              </a:ext>
            </a:extLst>
          </p:cNvPr>
          <p:cNvSpPr txBox="1"/>
          <p:nvPr/>
        </p:nvSpPr>
        <p:spPr>
          <a:xfrm>
            <a:off x="1" y="1507040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Alle elementene i illustrasjonen til ISFJELLET i lysbildet under er hentet fra logoen.</a:t>
            </a:r>
          </a:p>
          <a:p>
            <a:pPr algn="ctr"/>
            <a:r>
              <a:rPr lang="nb-NO" sz="1600" dirty="0"/>
              <a:t>Under ser dere forklaring på hvordan den er laget, og hvordan den holder seg til KSK sin profil.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54FC402-B389-7441-8597-5FC2EECBD448}"/>
              </a:ext>
            </a:extLst>
          </p:cNvPr>
          <p:cNvSpPr/>
          <p:nvPr/>
        </p:nvSpPr>
        <p:spPr>
          <a:xfrm>
            <a:off x="5181600" y="4406624"/>
            <a:ext cx="1045029" cy="1045029"/>
          </a:xfrm>
          <a:prstGeom prst="ellipse">
            <a:avLst/>
          </a:prstGeom>
          <a:solidFill>
            <a:schemeClr val="accent1">
              <a:alpha val="31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8A0A7E8-6C64-E14C-88EA-31A6FF8F6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16" y="2391601"/>
            <a:ext cx="2893775" cy="4413124"/>
          </a:xfrm>
          <a:prstGeom prst="rect">
            <a:avLst/>
          </a:prstGeom>
        </p:spPr>
      </p:pic>
      <p:cxnSp>
        <p:nvCxnSpPr>
          <p:cNvPr id="16" name="Rett pil 15">
            <a:extLst>
              <a:ext uri="{FF2B5EF4-FFF2-40B4-BE49-F238E27FC236}">
                <a16:creationId xmlns:a16="http://schemas.microsoft.com/office/drawing/2014/main" id="{14CA471D-B868-A94C-93B5-80B7FDB587FB}"/>
              </a:ext>
            </a:extLst>
          </p:cNvPr>
          <p:cNvCxnSpPr>
            <a:cxnSpLocks/>
          </p:cNvCxnSpPr>
          <p:nvPr/>
        </p:nvCxnSpPr>
        <p:spPr>
          <a:xfrm flipV="1">
            <a:off x="5355771" y="2821645"/>
            <a:ext cx="4630058" cy="515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A55DE931-EAFD-7A44-BAD8-ACE66834A063}"/>
              </a:ext>
            </a:extLst>
          </p:cNvPr>
          <p:cNvSpPr txBox="1"/>
          <p:nvPr/>
        </p:nvSpPr>
        <p:spPr>
          <a:xfrm>
            <a:off x="4586513" y="5834395"/>
            <a:ext cx="4978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accent4"/>
                </a:solidFill>
              </a:rPr>
              <a:t>"S" en er snudd og duplisert til en bølge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F4376ED-15E5-3D4B-A42C-B2CC8DE25112}"/>
              </a:ext>
            </a:extLst>
          </p:cNvPr>
          <p:cNvSpPr/>
          <p:nvPr/>
        </p:nvSpPr>
        <p:spPr>
          <a:xfrm>
            <a:off x="6024008" y="4314120"/>
            <a:ext cx="1153885" cy="1153885"/>
          </a:xfrm>
          <a:prstGeom prst="ellipse">
            <a:avLst/>
          </a:prstGeom>
          <a:solidFill>
            <a:schemeClr val="accent4">
              <a:alpha val="31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4"/>
              </a:solidFill>
            </a:endParaRPr>
          </a:p>
        </p:txBody>
      </p:sp>
      <p:cxnSp>
        <p:nvCxnSpPr>
          <p:cNvPr id="14" name="Rett pil 13">
            <a:extLst>
              <a:ext uri="{FF2B5EF4-FFF2-40B4-BE49-F238E27FC236}">
                <a16:creationId xmlns:a16="http://schemas.microsoft.com/office/drawing/2014/main" id="{506B8983-5878-294C-9B17-243DBD7CE11D}"/>
              </a:ext>
            </a:extLst>
          </p:cNvPr>
          <p:cNvCxnSpPr/>
          <p:nvPr/>
        </p:nvCxnSpPr>
        <p:spPr>
          <a:xfrm flipV="1">
            <a:off x="6600950" y="5241351"/>
            <a:ext cx="0" cy="52644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>
            <a:extLst>
              <a:ext uri="{FF2B5EF4-FFF2-40B4-BE49-F238E27FC236}">
                <a16:creationId xmlns:a16="http://schemas.microsoft.com/office/drawing/2014/main" id="{68D2E14E-349D-EA49-8EA3-FD50FA9120DA}"/>
              </a:ext>
            </a:extLst>
          </p:cNvPr>
          <p:cNvCxnSpPr>
            <a:cxnSpLocks/>
          </p:cNvCxnSpPr>
          <p:nvPr/>
        </p:nvCxnSpPr>
        <p:spPr>
          <a:xfrm flipV="1">
            <a:off x="7421007" y="3490686"/>
            <a:ext cx="2260022" cy="229887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553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E3BB2A2-5EB0-424B-876D-9AFD87B1A365}"/>
              </a:ext>
            </a:extLst>
          </p:cNvPr>
          <p:cNvSpPr txBox="1"/>
          <p:nvPr/>
        </p:nvSpPr>
        <p:spPr>
          <a:xfrm>
            <a:off x="1" y="770021"/>
            <a:ext cx="429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ISFJELLET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C717FD7-44AE-E24F-A757-3E9C96724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180" y="400688"/>
            <a:ext cx="3992012" cy="60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Ellipse 180">
            <a:extLst>
              <a:ext uri="{FF2B5EF4-FFF2-40B4-BE49-F238E27FC236}">
                <a16:creationId xmlns:a16="http://schemas.microsoft.com/office/drawing/2014/main" id="{8D61081A-F8C4-E046-BCE1-3B0BE32736EC}"/>
              </a:ext>
            </a:extLst>
          </p:cNvPr>
          <p:cNvSpPr/>
          <p:nvPr/>
        </p:nvSpPr>
        <p:spPr>
          <a:xfrm>
            <a:off x="760425" y="4913501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B3F1FAE9-F680-2C45-ADF6-9FA25CD7D6F1}"/>
              </a:ext>
            </a:extLst>
          </p:cNvPr>
          <p:cNvSpPr/>
          <p:nvPr/>
        </p:nvSpPr>
        <p:spPr>
          <a:xfrm>
            <a:off x="2336889" y="4913501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BBDEFDF2-DE36-5043-B2E0-D9F3C5467D75}"/>
              </a:ext>
            </a:extLst>
          </p:cNvPr>
          <p:cNvSpPr/>
          <p:nvPr/>
        </p:nvSpPr>
        <p:spPr>
          <a:xfrm>
            <a:off x="3913353" y="4913501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43EFDD41-BC20-1242-8A23-937C8AB93426}"/>
              </a:ext>
            </a:extLst>
          </p:cNvPr>
          <p:cNvSpPr/>
          <p:nvPr/>
        </p:nvSpPr>
        <p:spPr>
          <a:xfrm>
            <a:off x="5489817" y="4913501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4EB192FA-115E-7944-B74D-D62D3783CA47}"/>
              </a:ext>
            </a:extLst>
          </p:cNvPr>
          <p:cNvSpPr/>
          <p:nvPr/>
        </p:nvSpPr>
        <p:spPr>
          <a:xfrm>
            <a:off x="7066281" y="4913501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A21DABEE-6E35-9F48-82B2-511B4A6203F2}"/>
              </a:ext>
            </a:extLst>
          </p:cNvPr>
          <p:cNvSpPr/>
          <p:nvPr/>
        </p:nvSpPr>
        <p:spPr>
          <a:xfrm>
            <a:off x="8642745" y="4913501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9493C8C4-E433-194A-851F-DEDC6FC48AFC}"/>
              </a:ext>
            </a:extLst>
          </p:cNvPr>
          <p:cNvSpPr/>
          <p:nvPr/>
        </p:nvSpPr>
        <p:spPr>
          <a:xfrm>
            <a:off x="10219207" y="4913501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C791ADA2-D0D7-E349-B781-65BFD759FA26}"/>
              </a:ext>
            </a:extLst>
          </p:cNvPr>
          <p:cNvSpPr/>
          <p:nvPr/>
        </p:nvSpPr>
        <p:spPr>
          <a:xfrm>
            <a:off x="760425" y="2693328"/>
            <a:ext cx="1128443" cy="11284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9DD13F4C-5A95-4647-B5D1-40966E80B32F}"/>
              </a:ext>
            </a:extLst>
          </p:cNvPr>
          <p:cNvSpPr/>
          <p:nvPr/>
        </p:nvSpPr>
        <p:spPr>
          <a:xfrm>
            <a:off x="2336889" y="2693328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B44252E0-2984-DF48-BB7B-5B50AAC09714}"/>
              </a:ext>
            </a:extLst>
          </p:cNvPr>
          <p:cNvSpPr/>
          <p:nvPr/>
        </p:nvSpPr>
        <p:spPr>
          <a:xfrm>
            <a:off x="3913353" y="2693328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F02D6216-1BDA-6443-8504-090D8CE30F81}"/>
              </a:ext>
            </a:extLst>
          </p:cNvPr>
          <p:cNvSpPr/>
          <p:nvPr/>
        </p:nvSpPr>
        <p:spPr>
          <a:xfrm>
            <a:off x="5489817" y="2693328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AC0E554B-34ED-544A-9E61-1F698460CF42}"/>
              </a:ext>
            </a:extLst>
          </p:cNvPr>
          <p:cNvSpPr/>
          <p:nvPr/>
        </p:nvSpPr>
        <p:spPr>
          <a:xfrm>
            <a:off x="7066281" y="2693328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AF86B39B-9804-FE43-B30F-7D99B9D5F146}"/>
              </a:ext>
            </a:extLst>
          </p:cNvPr>
          <p:cNvSpPr/>
          <p:nvPr/>
        </p:nvSpPr>
        <p:spPr>
          <a:xfrm>
            <a:off x="8642745" y="2693328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705FE697-8A7F-BB4F-9F30-558881AF8A78}"/>
              </a:ext>
            </a:extLst>
          </p:cNvPr>
          <p:cNvSpPr/>
          <p:nvPr/>
        </p:nvSpPr>
        <p:spPr>
          <a:xfrm>
            <a:off x="10219207" y="2693328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A49411F1-42A4-0C49-9ABB-03B475C99F37}"/>
              </a:ext>
            </a:extLst>
          </p:cNvPr>
          <p:cNvSpPr/>
          <p:nvPr/>
        </p:nvSpPr>
        <p:spPr>
          <a:xfrm>
            <a:off x="760425" y="473156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954C6A3B-3F79-CD4F-A3B7-C17FD3EB30B9}"/>
              </a:ext>
            </a:extLst>
          </p:cNvPr>
          <p:cNvSpPr/>
          <p:nvPr/>
        </p:nvSpPr>
        <p:spPr>
          <a:xfrm>
            <a:off x="2336889" y="473156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5B69D9A8-68B6-D946-972D-82699A0C2A98}"/>
              </a:ext>
            </a:extLst>
          </p:cNvPr>
          <p:cNvSpPr/>
          <p:nvPr/>
        </p:nvSpPr>
        <p:spPr>
          <a:xfrm>
            <a:off x="3913353" y="473156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C9082E7D-9CF8-BC45-AFEA-5923EFC1D5D0}"/>
              </a:ext>
            </a:extLst>
          </p:cNvPr>
          <p:cNvSpPr/>
          <p:nvPr/>
        </p:nvSpPr>
        <p:spPr>
          <a:xfrm>
            <a:off x="5489817" y="473156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AD76193C-4272-164F-A019-2CA219A21576}"/>
              </a:ext>
            </a:extLst>
          </p:cNvPr>
          <p:cNvSpPr/>
          <p:nvPr/>
        </p:nvSpPr>
        <p:spPr>
          <a:xfrm>
            <a:off x="7066281" y="473156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FA04CB5D-248B-2D45-9E29-69CDA016C9A1}"/>
              </a:ext>
            </a:extLst>
          </p:cNvPr>
          <p:cNvSpPr/>
          <p:nvPr/>
        </p:nvSpPr>
        <p:spPr>
          <a:xfrm>
            <a:off x="8642745" y="473156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83275226-CDEC-CE45-A425-EF4378FC3B87}"/>
              </a:ext>
            </a:extLst>
          </p:cNvPr>
          <p:cNvSpPr/>
          <p:nvPr/>
        </p:nvSpPr>
        <p:spPr>
          <a:xfrm>
            <a:off x="10219207" y="473156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7" name="Grafikk 116">
            <a:extLst>
              <a:ext uri="{FF2B5EF4-FFF2-40B4-BE49-F238E27FC236}">
                <a16:creationId xmlns:a16="http://schemas.microsoft.com/office/drawing/2014/main" id="{07B5B8B8-2A06-AF4D-B44F-E459F6AA6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3877" y="660144"/>
            <a:ext cx="754466" cy="754466"/>
          </a:xfrm>
          <a:prstGeom prst="rect">
            <a:avLst/>
          </a:prstGeom>
        </p:spPr>
      </p:pic>
      <p:pic>
        <p:nvPicPr>
          <p:cNvPr id="121" name="Grafikk 120">
            <a:extLst>
              <a:ext uri="{FF2B5EF4-FFF2-40B4-BE49-F238E27FC236}">
                <a16:creationId xmlns:a16="http://schemas.microsoft.com/office/drawing/2014/main" id="{9655FE10-632B-8649-8FC7-33C106F99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9734" y="660144"/>
            <a:ext cx="754466" cy="754466"/>
          </a:xfrm>
          <a:prstGeom prst="rect">
            <a:avLst/>
          </a:prstGeom>
        </p:spPr>
      </p:pic>
      <p:pic>
        <p:nvPicPr>
          <p:cNvPr id="123" name="Grafikk 122">
            <a:extLst>
              <a:ext uri="{FF2B5EF4-FFF2-40B4-BE49-F238E27FC236}">
                <a16:creationId xmlns:a16="http://schemas.microsoft.com/office/drawing/2014/main" id="{4BD4CBD5-98D3-7B42-89FD-D62B33A36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9642" y="5100489"/>
            <a:ext cx="754466" cy="754466"/>
          </a:xfrm>
          <a:prstGeom prst="rect">
            <a:avLst/>
          </a:prstGeom>
        </p:spPr>
      </p:pic>
      <p:pic>
        <p:nvPicPr>
          <p:cNvPr id="125" name="Grafikk 124">
            <a:extLst>
              <a:ext uri="{FF2B5EF4-FFF2-40B4-BE49-F238E27FC236}">
                <a16:creationId xmlns:a16="http://schemas.microsoft.com/office/drawing/2014/main" id="{43A2E6C1-FF4F-784D-BE8B-680C08093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7413" y="660145"/>
            <a:ext cx="754466" cy="754466"/>
          </a:xfrm>
          <a:prstGeom prst="rect">
            <a:avLst/>
          </a:prstGeom>
        </p:spPr>
      </p:pic>
      <p:pic>
        <p:nvPicPr>
          <p:cNvPr id="129" name="Grafikk 128">
            <a:extLst>
              <a:ext uri="{FF2B5EF4-FFF2-40B4-BE49-F238E27FC236}">
                <a16:creationId xmlns:a16="http://schemas.microsoft.com/office/drawing/2014/main" id="{86C17A49-34E4-424E-9EF5-CA084E6541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76805" y="660145"/>
            <a:ext cx="754466" cy="754466"/>
          </a:xfrm>
          <a:prstGeom prst="rect">
            <a:avLst/>
          </a:prstGeom>
        </p:spPr>
      </p:pic>
      <p:pic>
        <p:nvPicPr>
          <p:cNvPr id="135" name="Grafikk 134">
            <a:extLst>
              <a:ext uri="{FF2B5EF4-FFF2-40B4-BE49-F238E27FC236}">
                <a16:creationId xmlns:a16="http://schemas.microsoft.com/office/drawing/2014/main" id="{3481EECB-45D8-C747-B110-43C76A84A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29733" y="2880317"/>
            <a:ext cx="754466" cy="754466"/>
          </a:xfrm>
          <a:prstGeom prst="rect">
            <a:avLst/>
          </a:prstGeom>
        </p:spPr>
      </p:pic>
      <p:pic>
        <p:nvPicPr>
          <p:cNvPr id="137" name="Grafikk 136">
            <a:extLst>
              <a:ext uri="{FF2B5EF4-FFF2-40B4-BE49-F238E27FC236}">
                <a16:creationId xmlns:a16="http://schemas.microsoft.com/office/drawing/2014/main" id="{CB6EC0CE-F507-6F4B-8109-C9F2E04FC2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06196" y="2880317"/>
            <a:ext cx="754466" cy="754466"/>
          </a:xfrm>
          <a:prstGeom prst="rect">
            <a:avLst/>
          </a:prstGeom>
        </p:spPr>
      </p:pic>
      <p:pic>
        <p:nvPicPr>
          <p:cNvPr id="139" name="Grafikk 138">
            <a:extLst>
              <a:ext uri="{FF2B5EF4-FFF2-40B4-BE49-F238E27FC236}">
                <a16:creationId xmlns:a16="http://schemas.microsoft.com/office/drawing/2014/main" id="{41EA7E36-CCBD-1A42-8660-D8156592BF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7414" y="5100490"/>
            <a:ext cx="754466" cy="754466"/>
          </a:xfrm>
          <a:prstGeom prst="rect">
            <a:avLst/>
          </a:prstGeom>
        </p:spPr>
      </p:pic>
      <p:pic>
        <p:nvPicPr>
          <p:cNvPr id="149" name="Grafikk 148">
            <a:extLst>
              <a:ext uri="{FF2B5EF4-FFF2-40B4-BE49-F238E27FC236}">
                <a16:creationId xmlns:a16="http://schemas.microsoft.com/office/drawing/2014/main" id="{4FA43F2D-7487-1E49-9251-41A3B6F0164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96714" y="5100489"/>
            <a:ext cx="754466" cy="754466"/>
          </a:xfrm>
          <a:prstGeom prst="rect">
            <a:avLst/>
          </a:prstGeom>
        </p:spPr>
      </p:pic>
      <p:pic>
        <p:nvPicPr>
          <p:cNvPr id="188" name="Grafikk 187">
            <a:extLst>
              <a:ext uri="{FF2B5EF4-FFF2-40B4-BE49-F238E27FC236}">
                <a16:creationId xmlns:a16="http://schemas.microsoft.com/office/drawing/2014/main" id="{043E3BB4-35AE-7644-A7F4-C3D502DA6C6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53269" y="660144"/>
            <a:ext cx="754466" cy="754466"/>
          </a:xfrm>
          <a:prstGeom prst="rect">
            <a:avLst/>
          </a:prstGeom>
        </p:spPr>
      </p:pic>
      <p:pic>
        <p:nvPicPr>
          <p:cNvPr id="189" name="Grafikk 188">
            <a:extLst>
              <a:ext uri="{FF2B5EF4-FFF2-40B4-BE49-F238E27FC236}">
                <a16:creationId xmlns:a16="http://schemas.microsoft.com/office/drawing/2014/main" id="{4CB118C1-D716-7D48-ACE3-6B7FD3C29B3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100341" y="660144"/>
            <a:ext cx="754466" cy="754466"/>
          </a:xfrm>
          <a:prstGeom prst="rect">
            <a:avLst/>
          </a:prstGeom>
        </p:spPr>
      </p:pic>
      <p:pic>
        <p:nvPicPr>
          <p:cNvPr id="44" name="Grafikk 43">
            <a:extLst>
              <a:ext uri="{FF2B5EF4-FFF2-40B4-BE49-F238E27FC236}">
                <a16:creationId xmlns:a16="http://schemas.microsoft.com/office/drawing/2014/main" id="{CAC900AD-057A-D741-8D66-E4F7D7B2C58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41974" y="2880317"/>
            <a:ext cx="754466" cy="754466"/>
          </a:xfrm>
          <a:prstGeom prst="rect">
            <a:avLst/>
          </a:prstGeom>
        </p:spPr>
      </p:pic>
      <p:pic>
        <p:nvPicPr>
          <p:cNvPr id="45" name="Grafikk 44">
            <a:extLst>
              <a:ext uri="{FF2B5EF4-FFF2-40B4-BE49-F238E27FC236}">
                <a16:creationId xmlns:a16="http://schemas.microsoft.com/office/drawing/2014/main" id="{6A06BD91-2D2A-9E4E-B96F-BBD7E7D7FF9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19344" y="2880317"/>
            <a:ext cx="754466" cy="754466"/>
          </a:xfrm>
          <a:prstGeom prst="rect">
            <a:avLst/>
          </a:prstGeom>
        </p:spPr>
      </p:pic>
      <p:pic>
        <p:nvPicPr>
          <p:cNvPr id="46" name="Grafikk 45">
            <a:extLst>
              <a:ext uri="{FF2B5EF4-FFF2-40B4-BE49-F238E27FC236}">
                <a16:creationId xmlns:a16="http://schemas.microsoft.com/office/drawing/2014/main" id="{9C164F00-7D56-C04B-929A-890D585BF20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096714" y="2880317"/>
            <a:ext cx="754466" cy="754466"/>
          </a:xfrm>
          <a:prstGeom prst="rect">
            <a:avLst/>
          </a:prstGeom>
        </p:spPr>
      </p:pic>
      <p:pic>
        <p:nvPicPr>
          <p:cNvPr id="47" name="Grafikk 46">
            <a:extLst>
              <a:ext uri="{FF2B5EF4-FFF2-40B4-BE49-F238E27FC236}">
                <a16:creationId xmlns:a16="http://schemas.microsoft.com/office/drawing/2014/main" id="{9829ADBE-A826-D945-9E93-0A602F58565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253269" y="2880317"/>
            <a:ext cx="754466" cy="754466"/>
          </a:xfrm>
          <a:prstGeom prst="rect">
            <a:avLst/>
          </a:prstGeom>
        </p:spPr>
      </p:pic>
      <p:pic>
        <p:nvPicPr>
          <p:cNvPr id="48" name="Grafikk 47">
            <a:extLst>
              <a:ext uri="{FF2B5EF4-FFF2-40B4-BE49-F238E27FC236}">
                <a16:creationId xmlns:a16="http://schemas.microsoft.com/office/drawing/2014/main" id="{05B37F33-3663-7A49-B63D-33746FB1E5E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676805" y="2880316"/>
            <a:ext cx="754466" cy="754466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A899F8C9-7333-9445-83BB-1BC1816AEC5D}"/>
              </a:ext>
            </a:extLst>
          </p:cNvPr>
          <p:cNvGrpSpPr/>
          <p:nvPr/>
        </p:nvGrpSpPr>
        <p:grpSpPr>
          <a:xfrm>
            <a:off x="589864" y="1729340"/>
            <a:ext cx="10922906" cy="523220"/>
            <a:chOff x="589864" y="1857248"/>
            <a:chExt cx="10922906" cy="523220"/>
          </a:xfrm>
        </p:grpSpPr>
        <p:sp>
          <p:nvSpPr>
            <p:cNvPr id="2" name="TekstSylinder 1">
              <a:extLst>
                <a:ext uri="{FF2B5EF4-FFF2-40B4-BE49-F238E27FC236}">
                  <a16:creationId xmlns:a16="http://schemas.microsoft.com/office/drawing/2014/main" id="{31644299-EED6-6648-83C0-F3CD816E0892}"/>
                </a:ext>
              </a:extLst>
            </p:cNvPr>
            <p:cNvSpPr txBox="1"/>
            <p:nvPr/>
          </p:nvSpPr>
          <p:spPr>
            <a:xfrm>
              <a:off x="58986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 (IGP)</a:t>
              </a:r>
            </a:p>
          </p:txBody>
        </p:sp>
        <p:sp>
          <p:nvSpPr>
            <p:cNvPr id="50" name="TekstSylinder 49">
              <a:extLst>
                <a:ext uri="{FF2B5EF4-FFF2-40B4-BE49-F238E27FC236}">
                  <a16:creationId xmlns:a16="http://schemas.microsoft.com/office/drawing/2014/main" id="{08E800DF-534B-F649-89EC-80851F39CD5A}"/>
                </a:ext>
              </a:extLst>
            </p:cNvPr>
            <p:cNvSpPr txBox="1"/>
            <p:nvPr/>
          </p:nvSpPr>
          <p:spPr>
            <a:xfrm>
              <a:off x="10054085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Sjekkliste</a:t>
              </a:r>
            </a:p>
          </p:txBody>
        </p:sp>
        <p:sp>
          <p:nvSpPr>
            <p:cNvPr id="51" name="TekstSylinder 50">
              <a:extLst>
                <a:ext uri="{FF2B5EF4-FFF2-40B4-BE49-F238E27FC236}">
                  <a16:creationId xmlns:a16="http://schemas.microsoft.com/office/drawing/2014/main" id="{80BE9D4B-BE65-184D-A5E3-476970F22094}"/>
                </a:ext>
              </a:extLst>
            </p:cNvPr>
            <p:cNvSpPr txBox="1"/>
            <p:nvPr/>
          </p:nvSpPr>
          <p:spPr>
            <a:xfrm>
              <a:off x="847671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Heisfortelling</a:t>
              </a:r>
            </a:p>
          </p:txBody>
        </p:sp>
        <p:sp>
          <p:nvSpPr>
            <p:cNvPr id="52" name="TekstSylinder 51">
              <a:extLst>
                <a:ext uri="{FF2B5EF4-FFF2-40B4-BE49-F238E27FC236}">
                  <a16:creationId xmlns:a16="http://schemas.microsoft.com/office/drawing/2014/main" id="{083D85C0-2915-1048-B40F-84B2E36A2645}"/>
                </a:ext>
              </a:extLst>
            </p:cNvPr>
            <p:cNvSpPr txBox="1"/>
            <p:nvPr/>
          </p:nvSpPr>
          <p:spPr>
            <a:xfrm>
              <a:off x="6899344" y="1857248"/>
              <a:ext cx="1458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IGP</a:t>
              </a:r>
            </a:p>
            <a:p>
              <a:pPr algn="ctr"/>
              <a:endParaRPr lang="nb-NO" sz="1400" dirty="0"/>
            </a:p>
          </p:txBody>
        </p:sp>
        <p:sp>
          <p:nvSpPr>
            <p:cNvPr id="53" name="TekstSylinder 52">
              <a:extLst>
                <a:ext uri="{FF2B5EF4-FFF2-40B4-BE49-F238E27FC236}">
                  <a16:creationId xmlns:a16="http://schemas.microsoft.com/office/drawing/2014/main" id="{9B8B1898-35F1-2146-B03F-441699C1F2CE}"/>
                </a:ext>
              </a:extLst>
            </p:cNvPr>
            <p:cNvSpPr txBox="1"/>
            <p:nvPr/>
          </p:nvSpPr>
          <p:spPr>
            <a:xfrm>
              <a:off x="532197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IGP</a:t>
              </a:r>
            </a:p>
          </p:txBody>
        </p:sp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E78ABEA0-621E-CD4F-AF71-78DE77596807}"/>
                </a:ext>
              </a:extLst>
            </p:cNvPr>
            <p:cNvSpPr txBox="1"/>
            <p:nvPr/>
          </p:nvSpPr>
          <p:spPr>
            <a:xfrm>
              <a:off x="374460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P (IGP)</a:t>
              </a:r>
            </a:p>
          </p:txBody>
        </p:sp>
        <p:sp>
          <p:nvSpPr>
            <p:cNvPr id="55" name="TekstSylinder 54">
              <a:extLst>
                <a:ext uri="{FF2B5EF4-FFF2-40B4-BE49-F238E27FC236}">
                  <a16:creationId xmlns:a16="http://schemas.microsoft.com/office/drawing/2014/main" id="{BEAE0A6F-37B8-2C40-A331-84F4D9B7036C}"/>
                </a:ext>
              </a:extLst>
            </p:cNvPr>
            <p:cNvSpPr txBox="1"/>
            <p:nvPr/>
          </p:nvSpPr>
          <p:spPr>
            <a:xfrm>
              <a:off x="216723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G (IGP)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CDF613C1-E25E-934D-A6CC-1D92101E35AD}"/>
              </a:ext>
            </a:extLst>
          </p:cNvPr>
          <p:cNvGrpSpPr/>
          <p:nvPr/>
        </p:nvGrpSpPr>
        <p:grpSpPr>
          <a:xfrm>
            <a:off x="589864" y="3950024"/>
            <a:ext cx="10922906" cy="307777"/>
            <a:chOff x="589864" y="1857248"/>
            <a:chExt cx="10922906" cy="307777"/>
          </a:xfrm>
        </p:grpSpPr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549E4E33-2D6F-1A41-ADCE-9766DF1ED3FF}"/>
                </a:ext>
              </a:extLst>
            </p:cNvPr>
            <p:cNvSpPr txBox="1"/>
            <p:nvPr/>
          </p:nvSpPr>
          <p:spPr>
            <a:xfrm>
              <a:off x="58986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Lyspære</a:t>
              </a:r>
            </a:p>
          </p:txBody>
        </p: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94704FF-49CD-3B45-A8A2-0874B3AA2FB4}"/>
                </a:ext>
              </a:extLst>
            </p:cNvPr>
            <p:cNvSpPr txBox="1"/>
            <p:nvPr/>
          </p:nvSpPr>
          <p:spPr>
            <a:xfrm>
              <a:off x="10054085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Iverksette 3</a:t>
              </a:r>
            </a:p>
          </p:txBody>
        </p:sp>
        <p:sp>
          <p:nvSpPr>
            <p:cNvPr id="68" name="TekstSylinder 67">
              <a:extLst>
                <a:ext uri="{FF2B5EF4-FFF2-40B4-BE49-F238E27FC236}">
                  <a16:creationId xmlns:a16="http://schemas.microsoft.com/office/drawing/2014/main" id="{C85D5E5D-45ED-7244-A71A-4BD6893E003A}"/>
                </a:ext>
              </a:extLst>
            </p:cNvPr>
            <p:cNvSpPr txBox="1"/>
            <p:nvPr/>
          </p:nvSpPr>
          <p:spPr>
            <a:xfrm>
              <a:off x="847671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Iverksette 2</a:t>
              </a:r>
            </a:p>
          </p:txBody>
        </p: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D3D47436-1D76-4E4B-A729-743575F0B307}"/>
                </a:ext>
              </a:extLst>
            </p:cNvPr>
            <p:cNvSpPr txBox="1"/>
            <p:nvPr/>
          </p:nvSpPr>
          <p:spPr>
            <a:xfrm>
              <a:off x="689934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Iverksette 1</a:t>
              </a:r>
            </a:p>
          </p:txBody>
        </p:sp>
        <p:sp>
          <p:nvSpPr>
            <p:cNvPr id="70" name="TekstSylinder 69">
              <a:extLst>
                <a:ext uri="{FF2B5EF4-FFF2-40B4-BE49-F238E27FC236}">
                  <a16:creationId xmlns:a16="http://schemas.microsoft.com/office/drawing/2014/main" id="{20A82214-9003-D94A-804F-8C6BF1E3E25A}"/>
                </a:ext>
              </a:extLst>
            </p:cNvPr>
            <p:cNvSpPr txBox="1"/>
            <p:nvPr/>
          </p:nvSpPr>
          <p:spPr>
            <a:xfrm>
              <a:off x="532197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Godkjent</a:t>
              </a:r>
            </a:p>
          </p:txBody>
        </p:sp>
        <p:sp>
          <p:nvSpPr>
            <p:cNvPr id="71" name="TekstSylinder 70">
              <a:extLst>
                <a:ext uri="{FF2B5EF4-FFF2-40B4-BE49-F238E27FC236}">
                  <a16:creationId xmlns:a16="http://schemas.microsoft.com/office/drawing/2014/main" id="{99ABB064-C9C8-024A-999C-E860AA2C2652}"/>
                </a:ext>
              </a:extLst>
            </p:cNvPr>
            <p:cNvSpPr txBox="1"/>
            <p:nvPr/>
          </p:nvSpPr>
          <p:spPr>
            <a:xfrm>
              <a:off x="374460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Ny praksis 2</a:t>
              </a:r>
            </a:p>
          </p:txBody>
        </p:sp>
        <p:sp>
          <p:nvSpPr>
            <p:cNvPr id="72" name="TekstSylinder 71">
              <a:extLst>
                <a:ext uri="{FF2B5EF4-FFF2-40B4-BE49-F238E27FC236}">
                  <a16:creationId xmlns:a16="http://schemas.microsoft.com/office/drawing/2014/main" id="{1FE2D37F-0112-F94A-AB89-37A38945F90F}"/>
                </a:ext>
              </a:extLst>
            </p:cNvPr>
            <p:cNvSpPr txBox="1"/>
            <p:nvPr/>
          </p:nvSpPr>
          <p:spPr>
            <a:xfrm>
              <a:off x="216723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Ny praksis 1</a:t>
              </a:r>
            </a:p>
          </p:txBody>
        </p:sp>
      </p:grpSp>
      <p:grpSp>
        <p:nvGrpSpPr>
          <p:cNvPr id="73" name="Gruppe 72">
            <a:extLst>
              <a:ext uri="{FF2B5EF4-FFF2-40B4-BE49-F238E27FC236}">
                <a16:creationId xmlns:a16="http://schemas.microsoft.com/office/drawing/2014/main" id="{CCF5A279-C6F1-E141-9A9E-F955A9C0BFFA}"/>
              </a:ext>
            </a:extLst>
          </p:cNvPr>
          <p:cNvGrpSpPr/>
          <p:nvPr/>
        </p:nvGrpSpPr>
        <p:grpSpPr>
          <a:xfrm>
            <a:off x="589864" y="6170710"/>
            <a:ext cx="10922906" cy="307777"/>
            <a:chOff x="589864" y="1857248"/>
            <a:chExt cx="10922906" cy="307777"/>
          </a:xfrm>
        </p:grpSpPr>
        <p:sp>
          <p:nvSpPr>
            <p:cNvPr id="74" name="TekstSylinder 73">
              <a:extLst>
                <a:ext uri="{FF2B5EF4-FFF2-40B4-BE49-F238E27FC236}">
                  <a16:creationId xmlns:a16="http://schemas.microsoft.com/office/drawing/2014/main" id="{59BE6B53-3AF4-5D4E-90B7-1FDDDB7161EF}"/>
                </a:ext>
              </a:extLst>
            </p:cNvPr>
            <p:cNvSpPr txBox="1"/>
            <p:nvPr/>
          </p:nvSpPr>
          <p:spPr>
            <a:xfrm>
              <a:off x="58986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Iverksette 4</a:t>
              </a:r>
            </a:p>
          </p:txBody>
        </p:sp>
        <p:sp>
          <p:nvSpPr>
            <p:cNvPr id="75" name="TekstSylinder 74">
              <a:extLst>
                <a:ext uri="{FF2B5EF4-FFF2-40B4-BE49-F238E27FC236}">
                  <a16:creationId xmlns:a16="http://schemas.microsoft.com/office/drawing/2014/main" id="{AB387EF3-5895-6A4A-8734-01AF4AA8E6A6}"/>
                </a:ext>
              </a:extLst>
            </p:cNvPr>
            <p:cNvSpPr txBox="1"/>
            <p:nvPr/>
          </p:nvSpPr>
          <p:spPr>
            <a:xfrm>
              <a:off x="10054085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Kommunikasjon</a:t>
              </a:r>
            </a:p>
          </p:txBody>
        </p:sp>
        <p:sp>
          <p:nvSpPr>
            <p:cNvPr id="76" name="TekstSylinder 75">
              <a:extLst>
                <a:ext uri="{FF2B5EF4-FFF2-40B4-BE49-F238E27FC236}">
                  <a16:creationId xmlns:a16="http://schemas.microsoft.com/office/drawing/2014/main" id="{B243BC1A-F7A6-1E41-B184-2C1C269A0F3F}"/>
                </a:ext>
              </a:extLst>
            </p:cNvPr>
            <p:cNvSpPr txBox="1"/>
            <p:nvPr/>
          </p:nvSpPr>
          <p:spPr>
            <a:xfrm>
              <a:off x="847671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Skrive</a:t>
              </a:r>
            </a:p>
          </p:txBody>
        </p:sp>
        <p:sp>
          <p:nvSpPr>
            <p:cNvPr id="77" name="TekstSylinder 76">
              <a:extLst>
                <a:ext uri="{FF2B5EF4-FFF2-40B4-BE49-F238E27FC236}">
                  <a16:creationId xmlns:a16="http://schemas.microsoft.com/office/drawing/2014/main" id="{038D66FD-4656-E742-B7A5-102EF1BF6BAD}"/>
                </a:ext>
              </a:extLst>
            </p:cNvPr>
            <p:cNvSpPr txBox="1"/>
            <p:nvPr/>
          </p:nvSpPr>
          <p:spPr>
            <a:xfrm>
              <a:off x="689934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Høre</a:t>
              </a:r>
            </a:p>
          </p:txBody>
        </p:sp>
        <p:sp>
          <p:nvSpPr>
            <p:cNvPr id="78" name="TekstSylinder 77">
              <a:extLst>
                <a:ext uri="{FF2B5EF4-FFF2-40B4-BE49-F238E27FC236}">
                  <a16:creationId xmlns:a16="http://schemas.microsoft.com/office/drawing/2014/main" id="{7288C61F-ECF1-3744-9833-8DD7A8273440}"/>
                </a:ext>
              </a:extLst>
            </p:cNvPr>
            <p:cNvSpPr txBox="1"/>
            <p:nvPr/>
          </p:nvSpPr>
          <p:spPr>
            <a:xfrm>
              <a:off x="532197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Tenke</a:t>
              </a:r>
            </a:p>
          </p:txBody>
        </p:sp>
        <p:sp>
          <p:nvSpPr>
            <p:cNvPr id="79" name="TekstSylinder 78">
              <a:extLst>
                <a:ext uri="{FF2B5EF4-FFF2-40B4-BE49-F238E27FC236}">
                  <a16:creationId xmlns:a16="http://schemas.microsoft.com/office/drawing/2014/main" id="{3D3B0E3C-9140-1841-AA39-C60CE3C6688F}"/>
                </a:ext>
              </a:extLst>
            </p:cNvPr>
            <p:cNvSpPr txBox="1"/>
            <p:nvPr/>
          </p:nvSpPr>
          <p:spPr>
            <a:xfrm>
              <a:off x="374460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Lese</a:t>
              </a:r>
            </a:p>
          </p:txBody>
        </p:sp>
        <p:sp>
          <p:nvSpPr>
            <p:cNvPr id="80" name="TekstSylinder 79">
              <a:extLst>
                <a:ext uri="{FF2B5EF4-FFF2-40B4-BE49-F238E27FC236}">
                  <a16:creationId xmlns:a16="http://schemas.microsoft.com/office/drawing/2014/main" id="{05FAB3A8-ABFC-6A48-BC45-7B18834A3F94}"/>
                </a:ext>
              </a:extLst>
            </p:cNvPr>
            <p:cNvSpPr txBox="1"/>
            <p:nvPr/>
          </p:nvSpPr>
          <p:spPr>
            <a:xfrm>
              <a:off x="216723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Snakke</a:t>
              </a:r>
            </a:p>
          </p:txBody>
        </p:sp>
      </p:grpSp>
      <p:pic>
        <p:nvPicPr>
          <p:cNvPr id="81" name="Grafikk 80">
            <a:extLst>
              <a:ext uri="{FF2B5EF4-FFF2-40B4-BE49-F238E27FC236}">
                <a16:creationId xmlns:a16="http://schemas.microsoft.com/office/drawing/2014/main" id="{1263770C-AF14-9642-B7B2-6B6B051CBC3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673178" y="5100489"/>
            <a:ext cx="754466" cy="754466"/>
          </a:xfrm>
          <a:prstGeom prst="rect">
            <a:avLst/>
          </a:prstGeom>
        </p:spPr>
      </p:pic>
      <p:pic>
        <p:nvPicPr>
          <p:cNvPr id="82" name="Grafikk 81">
            <a:extLst>
              <a:ext uri="{FF2B5EF4-FFF2-40B4-BE49-F238E27FC236}">
                <a16:creationId xmlns:a16="http://schemas.microsoft.com/office/drawing/2014/main" id="{B5132646-6C61-C946-8ECD-11B8110AD25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826104" y="5100489"/>
            <a:ext cx="754466" cy="754466"/>
          </a:xfrm>
          <a:prstGeom prst="rect">
            <a:avLst/>
          </a:prstGeom>
        </p:spPr>
      </p:pic>
      <p:pic>
        <p:nvPicPr>
          <p:cNvPr id="83" name="Grafikk 82">
            <a:extLst>
              <a:ext uri="{FF2B5EF4-FFF2-40B4-BE49-F238E27FC236}">
                <a16:creationId xmlns:a16="http://schemas.microsoft.com/office/drawing/2014/main" id="{CF8A7741-879C-C342-887B-A4C850144F7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406194" y="660144"/>
            <a:ext cx="754466" cy="754466"/>
          </a:xfrm>
          <a:prstGeom prst="rect">
            <a:avLst/>
          </a:prstGeom>
        </p:spPr>
      </p:pic>
      <p:pic>
        <p:nvPicPr>
          <p:cNvPr id="84" name="Grafikk 83">
            <a:extLst>
              <a:ext uri="{FF2B5EF4-FFF2-40B4-BE49-F238E27FC236}">
                <a16:creationId xmlns:a16="http://schemas.microsoft.com/office/drawing/2014/main" id="{0AFAF21D-803E-4145-8135-4CBF8DDC9E3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519344" y="5100489"/>
            <a:ext cx="754466" cy="754466"/>
          </a:xfrm>
          <a:prstGeom prst="rect">
            <a:avLst/>
          </a:prstGeom>
        </p:spPr>
      </p:pic>
      <p:pic>
        <p:nvPicPr>
          <p:cNvPr id="85" name="Grafikk 84">
            <a:extLst>
              <a:ext uri="{FF2B5EF4-FFF2-40B4-BE49-F238E27FC236}">
                <a16:creationId xmlns:a16="http://schemas.microsoft.com/office/drawing/2014/main" id="{84C4CCFD-E258-5D48-BAA0-52EB145B0B3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406194" y="5100490"/>
            <a:ext cx="754466" cy="75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1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Ellipse 180">
            <a:extLst>
              <a:ext uri="{FF2B5EF4-FFF2-40B4-BE49-F238E27FC236}">
                <a16:creationId xmlns:a16="http://schemas.microsoft.com/office/drawing/2014/main" id="{8D61081A-F8C4-E046-BCE1-3B0BE32736EC}"/>
              </a:ext>
            </a:extLst>
          </p:cNvPr>
          <p:cNvSpPr/>
          <p:nvPr/>
        </p:nvSpPr>
        <p:spPr>
          <a:xfrm>
            <a:off x="760425" y="4913501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B3F1FAE9-F680-2C45-ADF6-9FA25CD7D6F1}"/>
              </a:ext>
            </a:extLst>
          </p:cNvPr>
          <p:cNvSpPr/>
          <p:nvPr/>
        </p:nvSpPr>
        <p:spPr>
          <a:xfrm>
            <a:off x="2336889" y="4913501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BBDEFDF2-DE36-5043-B2E0-D9F3C5467D75}"/>
              </a:ext>
            </a:extLst>
          </p:cNvPr>
          <p:cNvSpPr/>
          <p:nvPr/>
        </p:nvSpPr>
        <p:spPr>
          <a:xfrm>
            <a:off x="3913353" y="4913501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43EFDD41-BC20-1242-8A23-937C8AB93426}"/>
              </a:ext>
            </a:extLst>
          </p:cNvPr>
          <p:cNvSpPr/>
          <p:nvPr/>
        </p:nvSpPr>
        <p:spPr>
          <a:xfrm>
            <a:off x="5489817" y="4913501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4EB192FA-115E-7944-B74D-D62D3783CA47}"/>
              </a:ext>
            </a:extLst>
          </p:cNvPr>
          <p:cNvSpPr/>
          <p:nvPr/>
        </p:nvSpPr>
        <p:spPr>
          <a:xfrm>
            <a:off x="7066281" y="4913501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A21DABEE-6E35-9F48-82B2-511B4A6203F2}"/>
              </a:ext>
            </a:extLst>
          </p:cNvPr>
          <p:cNvSpPr/>
          <p:nvPr/>
        </p:nvSpPr>
        <p:spPr>
          <a:xfrm>
            <a:off x="8642745" y="4913501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9493C8C4-E433-194A-851F-DEDC6FC48AFC}"/>
              </a:ext>
            </a:extLst>
          </p:cNvPr>
          <p:cNvSpPr/>
          <p:nvPr/>
        </p:nvSpPr>
        <p:spPr>
          <a:xfrm>
            <a:off x="10219207" y="4913501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C791ADA2-D0D7-E349-B781-65BFD759FA26}"/>
              </a:ext>
            </a:extLst>
          </p:cNvPr>
          <p:cNvSpPr/>
          <p:nvPr/>
        </p:nvSpPr>
        <p:spPr>
          <a:xfrm>
            <a:off x="760425" y="2693328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9DD13F4C-5A95-4647-B5D1-40966E80B32F}"/>
              </a:ext>
            </a:extLst>
          </p:cNvPr>
          <p:cNvSpPr/>
          <p:nvPr/>
        </p:nvSpPr>
        <p:spPr>
          <a:xfrm>
            <a:off x="2336889" y="2693328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B44252E0-2984-DF48-BB7B-5B50AAC09714}"/>
              </a:ext>
            </a:extLst>
          </p:cNvPr>
          <p:cNvSpPr/>
          <p:nvPr/>
        </p:nvSpPr>
        <p:spPr>
          <a:xfrm>
            <a:off x="3913353" y="2693328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F02D6216-1BDA-6443-8504-090D8CE30F81}"/>
              </a:ext>
            </a:extLst>
          </p:cNvPr>
          <p:cNvSpPr/>
          <p:nvPr/>
        </p:nvSpPr>
        <p:spPr>
          <a:xfrm>
            <a:off x="5489817" y="2693328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AC0E554B-34ED-544A-9E61-1F698460CF42}"/>
              </a:ext>
            </a:extLst>
          </p:cNvPr>
          <p:cNvSpPr/>
          <p:nvPr/>
        </p:nvSpPr>
        <p:spPr>
          <a:xfrm>
            <a:off x="7066281" y="2693328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AF86B39B-9804-FE43-B30F-7D99B9D5F146}"/>
              </a:ext>
            </a:extLst>
          </p:cNvPr>
          <p:cNvSpPr/>
          <p:nvPr/>
        </p:nvSpPr>
        <p:spPr>
          <a:xfrm>
            <a:off x="8642745" y="2693328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705FE697-8A7F-BB4F-9F30-558881AF8A78}"/>
              </a:ext>
            </a:extLst>
          </p:cNvPr>
          <p:cNvSpPr/>
          <p:nvPr/>
        </p:nvSpPr>
        <p:spPr>
          <a:xfrm>
            <a:off x="10219207" y="2693328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A49411F1-42A4-0C49-9ABB-03B475C99F37}"/>
              </a:ext>
            </a:extLst>
          </p:cNvPr>
          <p:cNvSpPr/>
          <p:nvPr/>
        </p:nvSpPr>
        <p:spPr>
          <a:xfrm>
            <a:off x="760425" y="473156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954C6A3B-3F79-CD4F-A3B7-C17FD3EB30B9}"/>
              </a:ext>
            </a:extLst>
          </p:cNvPr>
          <p:cNvSpPr/>
          <p:nvPr/>
        </p:nvSpPr>
        <p:spPr>
          <a:xfrm>
            <a:off x="2336889" y="473156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5B69D9A8-68B6-D946-972D-82699A0C2A98}"/>
              </a:ext>
            </a:extLst>
          </p:cNvPr>
          <p:cNvSpPr/>
          <p:nvPr/>
        </p:nvSpPr>
        <p:spPr>
          <a:xfrm>
            <a:off x="3913353" y="473156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C9082E7D-9CF8-BC45-AFEA-5923EFC1D5D0}"/>
              </a:ext>
            </a:extLst>
          </p:cNvPr>
          <p:cNvSpPr/>
          <p:nvPr/>
        </p:nvSpPr>
        <p:spPr>
          <a:xfrm>
            <a:off x="5489817" y="473156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AD76193C-4272-164F-A019-2CA219A21576}"/>
              </a:ext>
            </a:extLst>
          </p:cNvPr>
          <p:cNvSpPr/>
          <p:nvPr/>
        </p:nvSpPr>
        <p:spPr>
          <a:xfrm>
            <a:off x="7066281" y="473156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FA04CB5D-248B-2D45-9E29-69CDA016C9A1}"/>
              </a:ext>
            </a:extLst>
          </p:cNvPr>
          <p:cNvSpPr/>
          <p:nvPr/>
        </p:nvSpPr>
        <p:spPr>
          <a:xfrm>
            <a:off x="8642745" y="473156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83275226-CDEC-CE45-A425-EF4378FC3B87}"/>
              </a:ext>
            </a:extLst>
          </p:cNvPr>
          <p:cNvSpPr/>
          <p:nvPr/>
        </p:nvSpPr>
        <p:spPr>
          <a:xfrm>
            <a:off x="10219207" y="473156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2" name="Grafikk 91">
            <a:extLst>
              <a:ext uri="{FF2B5EF4-FFF2-40B4-BE49-F238E27FC236}">
                <a16:creationId xmlns:a16="http://schemas.microsoft.com/office/drawing/2014/main" id="{E874B08E-4503-9D4A-891C-B4FADF6B0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1454" y="660144"/>
            <a:ext cx="754466" cy="754466"/>
          </a:xfrm>
          <a:prstGeom prst="rect">
            <a:avLst/>
          </a:prstGeom>
        </p:spPr>
      </p:pic>
      <p:pic>
        <p:nvPicPr>
          <p:cNvPr id="93" name="Grafikk 92">
            <a:extLst>
              <a:ext uri="{FF2B5EF4-FFF2-40B4-BE49-F238E27FC236}">
                <a16:creationId xmlns:a16="http://schemas.microsoft.com/office/drawing/2014/main" id="{7E044451-0345-D645-A667-BD08FD354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8824" y="660144"/>
            <a:ext cx="754466" cy="754466"/>
          </a:xfrm>
          <a:prstGeom prst="rect">
            <a:avLst/>
          </a:prstGeom>
        </p:spPr>
      </p:pic>
      <p:pic>
        <p:nvPicPr>
          <p:cNvPr id="94" name="Grafikk 93">
            <a:extLst>
              <a:ext uri="{FF2B5EF4-FFF2-40B4-BE49-F238E27FC236}">
                <a16:creationId xmlns:a16="http://schemas.microsoft.com/office/drawing/2014/main" id="{03266654-5593-7640-80F8-C026A70BA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6195" y="660144"/>
            <a:ext cx="754466" cy="754466"/>
          </a:xfrm>
          <a:prstGeom prst="rect">
            <a:avLst/>
          </a:prstGeom>
        </p:spPr>
      </p:pic>
      <p:pic>
        <p:nvPicPr>
          <p:cNvPr id="95" name="Grafikk 94">
            <a:extLst>
              <a:ext uri="{FF2B5EF4-FFF2-40B4-BE49-F238E27FC236}">
                <a16:creationId xmlns:a16="http://schemas.microsoft.com/office/drawing/2014/main" id="{99F17DEE-3F58-CA4A-9AA9-75696A971C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1974" y="2880316"/>
            <a:ext cx="754466" cy="754466"/>
          </a:xfrm>
          <a:prstGeom prst="rect">
            <a:avLst/>
          </a:prstGeom>
        </p:spPr>
      </p:pic>
      <p:pic>
        <p:nvPicPr>
          <p:cNvPr id="96" name="Grafikk 95">
            <a:extLst>
              <a:ext uri="{FF2B5EF4-FFF2-40B4-BE49-F238E27FC236}">
                <a16:creationId xmlns:a16="http://schemas.microsoft.com/office/drawing/2014/main" id="{9F05401E-A80B-4E44-8A5C-65A5C153B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19344" y="2880316"/>
            <a:ext cx="754466" cy="754466"/>
          </a:xfrm>
          <a:prstGeom prst="rect">
            <a:avLst/>
          </a:prstGeom>
        </p:spPr>
      </p:pic>
      <p:pic>
        <p:nvPicPr>
          <p:cNvPr id="97" name="Grafikk 96">
            <a:extLst>
              <a:ext uri="{FF2B5EF4-FFF2-40B4-BE49-F238E27FC236}">
                <a16:creationId xmlns:a16="http://schemas.microsoft.com/office/drawing/2014/main" id="{0A869EB5-38D6-2746-928A-D934D82B53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96714" y="2880316"/>
            <a:ext cx="754466" cy="754466"/>
          </a:xfrm>
          <a:prstGeom prst="rect">
            <a:avLst/>
          </a:prstGeom>
        </p:spPr>
      </p:pic>
      <p:pic>
        <p:nvPicPr>
          <p:cNvPr id="98" name="Grafikk 97">
            <a:extLst>
              <a:ext uri="{FF2B5EF4-FFF2-40B4-BE49-F238E27FC236}">
                <a16:creationId xmlns:a16="http://schemas.microsoft.com/office/drawing/2014/main" id="{CE4A0B17-21FD-B34E-921D-9A3A589039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74084" y="2880316"/>
            <a:ext cx="754466" cy="754466"/>
          </a:xfrm>
          <a:prstGeom prst="rect">
            <a:avLst/>
          </a:prstGeom>
        </p:spPr>
      </p:pic>
      <p:pic>
        <p:nvPicPr>
          <p:cNvPr id="99" name="Grafikk 98">
            <a:extLst>
              <a:ext uri="{FF2B5EF4-FFF2-40B4-BE49-F238E27FC236}">
                <a16:creationId xmlns:a16="http://schemas.microsoft.com/office/drawing/2014/main" id="{F95F7F10-0E14-4048-9F3A-C0186ECAAF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51454" y="2880316"/>
            <a:ext cx="754466" cy="754466"/>
          </a:xfrm>
          <a:prstGeom prst="rect">
            <a:avLst/>
          </a:prstGeom>
        </p:spPr>
      </p:pic>
      <p:pic>
        <p:nvPicPr>
          <p:cNvPr id="105" name="Grafikk 104">
            <a:extLst>
              <a:ext uri="{FF2B5EF4-FFF2-40B4-BE49-F238E27FC236}">
                <a16:creationId xmlns:a16="http://schemas.microsoft.com/office/drawing/2014/main" id="{B0E9BBC4-B65C-B845-90C6-D565611113D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76804" y="5100489"/>
            <a:ext cx="754466" cy="754466"/>
          </a:xfrm>
          <a:prstGeom prst="rect">
            <a:avLst/>
          </a:prstGeom>
        </p:spPr>
      </p:pic>
      <p:pic>
        <p:nvPicPr>
          <p:cNvPr id="106" name="Grafikk 105">
            <a:extLst>
              <a:ext uri="{FF2B5EF4-FFF2-40B4-BE49-F238E27FC236}">
                <a16:creationId xmlns:a16="http://schemas.microsoft.com/office/drawing/2014/main" id="{40882B96-536E-D94E-AF5D-D949A1CDDB4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53267" y="5100489"/>
            <a:ext cx="754466" cy="754466"/>
          </a:xfrm>
          <a:prstGeom prst="rect">
            <a:avLst/>
          </a:prstGeom>
        </p:spPr>
      </p:pic>
      <p:pic>
        <p:nvPicPr>
          <p:cNvPr id="107" name="Grafikk 106">
            <a:extLst>
              <a:ext uri="{FF2B5EF4-FFF2-40B4-BE49-F238E27FC236}">
                <a16:creationId xmlns:a16="http://schemas.microsoft.com/office/drawing/2014/main" id="{ECC97B83-232E-CA4E-A113-8EF50B5A27E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829730" y="5100489"/>
            <a:ext cx="754466" cy="754466"/>
          </a:xfrm>
          <a:prstGeom prst="rect">
            <a:avLst/>
          </a:prstGeom>
        </p:spPr>
      </p:pic>
      <p:pic>
        <p:nvPicPr>
          <p:cNvPr id="108" name="Grafikk 107">
            <a:extLst>
              <a:ext uri="{FF2B5EF4-FFF2-40B4-BE49-F238E27FC236}">
                <a16:creationId xmlns:a16="http://schemas.microsoft.com/office/drawing/2014/main" id="{CCB7ED08-D937-FC47-98EA-CC303F13958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406195" y="5100489"/>
            <a:ext cx="754466" cy="754466"/>
          </a:xfrm>
          <a:prstGeom prst="rect">
            <a:avLst/>
          </a:prstGeom>
        </p:spPr>
      </p:pic>
      <p:pic>
        <p:nvPicPr>
          <p:cNvPr id="109" name="Grafikk 108">
            <a:extLst>
              <a:ext uri="{FF2B5EF4-FFF2-40B4-BE49-F238E27FC236}">
                <a16:creationId xmlns:a16="http://schemas.microsoft.com/office/drawing/2014/main" id="{0F96D8BB-6C7F-2641-AD66-BBCF97F5B6A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096714" y="5100490"/>
            <a:ext cx="754466" cy="754466"/>
          </a:xfrm>
          <a:prstGeom prst="rect">
            <a:avLst/>
          </a:prstGeom>
        </p:spPr>
      </p:pic>
      <p:pic>
        <p:nvPicPr>
          <p:cNvPr id="46" name="Grafikk 45">
            <a:extLst>
              <a:ext uri="{FF2B5EF4-FFF2-40B4-BE49-F238E27FC236}">
                <a16:creationId xmlns:a16="http://schemas.microsoft.com/office/drawing/2014/main" id="{E61985E0-AAFE-584F-982C-F954C5C776B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7414" y="660144"/>
            <a:ext cx="754466" cy="754466"/>
          </a:xfrm>
          <a:prstGeom prst="rect">
            <a:avLst/>
          </a:prstGeom>
        </p:spPr>
      </p:pic>
      <p:pic>
        <p:nvPicPr>
          <p:cNvPr id="47" name="Grafikk 46">
            <a:extLst>
              <a:ext uri="{FF2B5EF4-FFF2-40B4-BE49-F238E27FC236}">
                <a16:creationId xmlns:a16="http://schemas.microsoft.com/office/drawing/2014/main" id="{821D51B7-95C5-9940-9CCE-43CE8040FBC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23878" y="660144"/>
            <a:ext cx="754466" cy="754466"/>
          </a:xfrm>
          <a:prstGeom prst="rect">
            <a:avLst/>
          </a:prstGeom>
        </p:spPr>
      </p:pic>
      <p:pic>
        <p:nvPicPr>
          <p:cNvPr id="48" name="Grafikk 47">
            <a:extLst>
              <a:ext uri="{FF2B5EF4-FFF2-40B4-BE49-F238E27FC236}">
                <a16:creationId xmlns:a16="http://schemas.microsoft.com/office/drawing/2014/main" id="{0431C2EB-7230-E04D-A061-FCB2418B8A3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00342" y="660144"/>
            <a:ext cx="754466" cy="754466"/>
          </a:xfrm>
          <a:prstGeom prst="rect">
            <a:avLst/>
          </a:prstGeom>
        </p:spPr>
      </p:pic>
      <p:pic>
        <p:nvPicPr>
          <p:cNvPr id="50" name="Grafikk 49">
            <a:extLst>
              <a:ext uri="{FF2B5EF4-FFF2-40B4-BE49-F238E27FC236}">
                <a16:creationId xmlns:a16="http://schemas.microsoft.com/office/drawing/2014/main" id="{3152B69A-3CF4-C947-937D-6B24295318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676805" y="660144"/>
            <a:ext cx="754466" cy="754466"/>
          </a:xfrm>
          <a:prstGeom prst="rect">
            <a:avLst/>
          </a:prstGeom>
        </p:spPr>
      </p:pic>
      <p:pic>
        <p:nvPicPr>
          <p:cNvPr id="51" name="Grafikk 50">
            <a:extLst>
              <a:ext uri="{FF2B5EF4-FFF2-40B4-BE49-F238E27FC236}">
                <a16:creationId xmlns:a16="http://schemas.microsoft.com/office/drawing/2014/main" id="{D270917E-3CB0-2B42-A770-0ACE93EBDF4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519344" y="5100489"/>
            <a:ext cx="754466" cy="754466"/>
          </a:xfrm>
          <a:prstGeom prst="rect">
            <a:avLst/>
          </a:prstGeom>
        </p:spPr>
      </p:pic>
      <p:pic>
        <p:nvPicPr>
          <p:cNvPr id="52" name="Grafikk 51">
            <a:extLst>
              <a:ext uri="{FF2B5EF4-FFF2-40B4-BE49-F238E27FC236}">
                <a16:creationId xmlns:a16="http://schemas.microsoft.com/office/drawing/2014/main" id="{D63A66F6-25E7-524F-AF69-BF8324D5DF0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829733" y="2880316"/>
            <a:ext cx="754466" cy="754466"/>
          </a:xfrm>
          <a:prstGeom prst="rect">
            <a:avLst/>
          </a:prstGeom>
        </p:spPr>
      </p:pic>
      <p:pic>
        <p:nvPicPr>
          <p:cNvPr id="53" name="Grafikk 52">
            <a:extLst>
              <a:ext uri="{FF2B5EF4-FFF2-40B4-BE49-F238E27FC236}">
                <a16:creationId xmlns:a16="http://schemas.microsoft.com/office/drawing/2014/main" id="{B0A19BFF-AA91-BA4F-99B5-8A2142C81DE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406196" y="2880316"/>
            <a:ext cx="754466" cy="754466"/>
          </a:xfrm>
          <a:prstGeom prst="rect">
            <a:avLst/>
          </a:prstGeom>
        </p:spPr>
      </p:pic>
      <p:pic>
        <p:nvPicPr>
          <p:cNvPr id="55" name="Grafikk 54">
            <a:extLst>
              <a:ext uri="{FF2B5EF4-FFF2-40B4-BE49-F238E27FC236}">
                <a16:creationId xmlns:a16="http://schemas.microsoft.com/office/drawing/2014/main" id="{E7E2078D-6BB4-594D-A0A8-AC8FF942C1B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41974" y="5100490"/>
            <a:ext cx="754466" cy="754466"/>
          </a:xfrm>
          <a:prstGeom prst="rect">
            <a:avLst/>
          </a:prstGeom>
        </p:spPr>
      </p:pic>
      <p:grpSp>
        <p:nvGrpSpPr>
          <p:cNvPr id="56" name="Gruppe 55">
            <a:extLst>
              <a:ext uri="{FF2B5EF4-FFF2-40B4-BE49-F238E27FC236}">
                <a16:creationId xmlns:a16="http://schemas.microsoft.com/office/drawing/2014/main" id="{D2BFE0A6-BB7A-D34B-BC70-202C061392CB}"/>
              </a:ext>
            </a:extLst>
          </p:cNvPr>
          <p:cNvGrpSpPr/>
          <p:nvPr/>
        </p:nvGrpSpPr>
        <p:grpSpPr>
          <a:xfrm>
            <a:off x="589864" y="1729340"/>
            <a:ext cx="10922906" cy="523220"/>
            <a:chOff x="589864" y="1857248"/>
            <a:chExt cx="10922906" cy="523220"/>
          </a:xfrm>
        </p:grpSpPr>
        <p:sp>
          <p:nvSpPr>
            <p:cNvPr id="57" name="TekstSylinder 56">
              <a:extLst>
                <a:ext uri="{FF2B5EF4-FFF2-40B4-BE49-F238E27FC236}">
                  <a16:creationId xmlns:a16="http://schemas.microsoft.com/office/drawing/2014/main" id="{E3B20FF9-B361-594E-A549-04F47379E5DF}"/>
                </a:ext>
              </a:extLst>
            </p:cNvPr>
            <p:cNvSpPr txBox="1"/>
            <p:nvPr/>
          </p:nvSpPr>
          <p:spPr>
            <a:xfrm>
              <a:off x="58986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Aksjonslæring</a:t>
              </a:r>
            </a:p>
          </p:txBody>
        </p:sp>
        <p:sp>
          <p:nvSpPr>
            <p:cNvPr id="58" name="TekstSylinder 57">
              <a:extLst>
                <a:ext uri="{FF2B5EF4-FFF2-40B4-BE49-F238E27FC236}">
                  <a16:creationId xmlns:a16="http://schemas.microsoft.com/office/drawing/2014/main" id="{C0C0231C-B8EC-7B47-B3FF-EAC2D97BC25F}"/>
                </a:ext>
              </a:extLst>
            </p:cNvPr>
            <p:cNvSpPr txBox="1"/>
            <p:nvPr/>
          </p:nvSpPr>
          <p:spPr>
            <a:xfrm>
              <a:off x="10054085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Referanse / kilde</a:t>
              </a:r>
            </a:p>
          </p:txBody>
        </p: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BE465032-BB46-134C-8FE1-7DB72C769846}"/>
                </a:ext>
              </a:extLst>
            </p:cNvPr>
            <p:cNvSpPr txBox="1"/>
            <p:nvPr/>
          </p:nvSpPr>
          <p:spPr>
            <a:xfrm>
              <a:off x="847671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Penger</a:t>
              </a:r>
            </a:p>
          </p:txBody>
        </p: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8B21854E-FD19-AA4B-A044-314270195699}"/>
                </a:ext>
              </a:extLst>
            </p:cNvPr>
            <p:cNvSpPr txBox="1"/>
            <p:nvPr/>
          </p:nvSpPr>
          <p:spPr>
            <a:xfrm>
              <a:off x="6899344" y="1857248"/>
              <a:ext cx="1458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Parsamtale</a:t>
              </a:r>
            </a:p>
            <a:p>
              <a:pPr algn="ctr"/>
              <a:endParaRPr lang="nb-NO" sz="1400" dirty="0"/>
            </a:p>
          </p:txBody>
        </p:sp>
        <p:sp>
          <p:nvSpPr>
            <p:cNvPr id="61" name="TekstSylinder 60">
              <a:extLst>
                <a:ext uri="{FF2B5EF4-FFF2-40B4-BE49-F238E27FC236}">
                  <a16:creationId xmlns:a16="http://schemas.microsoft.com/office/drawing/2014/main" id="{AB188A1B-EBF8-C640-9F70-E9A839D16B94}"/>
                </a:ext>
              </a:extLst>
            </p:cNvPr>
            <p:cNvSpPr txBox="1"/>
            <p:nvPr/>
          </p:nvSpPr>
          <p:spPr>
            <a:xfrm>
              <a:off x="532197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Idéfase</a:t>
              </a:r>
            </a:p>
          </p:txBody>
        </p: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CB6C6283-D692-7944-A145-4E53D10B62EB}"/>
                </a:ext>
              </a:extLst>
            </p:cNvPr>
            <p:cNvSpPr txBox="1"/>
            <p:nvPr/>
          </p:nvSpPr>
          <p:spPr>
            <a:xfrm>
              <a:off x="374460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Faglige innlegg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BAA89521-38F2-094D-8102-9EFAABCFC35C}"/>
                </a:ext>
              </a:extLst>
            </p:cNvPr>
            <p:cNvSpPr txBox="1"/>
            <p:nvPr/>
          </p:nvSpPr>
          <p:spPr>
            <a:xfrm>
              <a:off x="216723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Del i plenum</a:t>
              </a:r>
            </a:p>
          </p:txBody>
        </p:sp>
      </p:grpSp>
      <p:grpSp>
        <p:nvGrpSpPr>
          <p:cNvPr id="64" name="Gruppe 63">
            <a:extLst>
              <a:ext uri="{FF2B5EF4-FFF2-40B4-BE49-F238E27FC236}">
                <a16:creationId xmlns:a16="http://schemas.microsoft.com/office/drawing/2014/main" id="{29775C32-7556-E942-A761-56BB117F035B}"/>
              </a:ext>
            </a:extLst>
          </p:cNvPr>
          <p:cNvGrpSpPr/>
          <p:nvPr/>
        </p:nvGrpSpPr>
        <p:grpSpPr>
          <a:xfrm>
            <a:off x="589864" y="3950024"/>
            <a:ext cx="10922906" cy="307777"/>
            <a:chOff x="589864" y="1857248"/>
            <a:chExt cx="10922906" cy="307777"/>
          </a:xfrm>
        </p:grpSpPr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333A3B7-22DC-1B45-A9FB-A6FC2A6E60E3}"/>
                </a:ext>
              </a:extLst>
            </p:cNvPr>
            <p:cNvSpPr txBox="1"/>
            <p:nvPr/>
          </p:nvSpPr>
          <p:spPr>
            <a:xfrm>
              <a:off x="58986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Reflektere 1</a:t>
              </a:r>
            </a:p>
          </p:txBody>
        </p: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1A7AFBC5-BE3A-0A41-913E-3E4BCD942692}"/>
                </a:ext>
              </a:extLst>
            </p:cNvPr>
            <p:cNvSpPr txBox="1"/>
            <p:nvPr/>
          </p:nvSpPr>
          <p:spPr>
            <a:xfrm>
              <a:off x="10054085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Konsept 2</a:t>
              </a:r>
            </a:p>
          </p:txBody>
        </p: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EFE006F5-0231-E54A-B2CD-3FBAF34F8EA6}"/>
                </a:ext>
              </a:extLst>
            </p:cNvPr>
            <p:cNvSpPr txBox="1"/>
            <p:nvPr/>
          </p:nvSpPr>
          <p:spPr>
            <a:xfrm>
              <a:off x="847671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Konsept 1</a:t>
              </a:r>
            </a:p>
          </p:txBody>
        </p:sp>
        <p:sp>
          <p:nvSpPr>
            <p:cNvPr id="68" name="TekstSylinder 67">
              <a:extLst>
                <a:ext uri="{FF2B5EF4-FFF2-40B4-BE49-F238E27FC236}">
                  <a16:creationId xmlns:a16="http://schemas.microsoft.com/office/drawing/2014/main" id="{363D6CA8-B5F9-7E4C-BA3D-F413426A68BD}"/>
                </a:ext>
              </a:extLst>
            </p:cNvPr>
            <p:cNvSpPr txBox="1"/>
            <p:nvPr/>
          </p:nvSpPr>
          <p:spPr>
            <a:xfrm>
              <a:off x="689934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err="1"/>
                <a:t>Samskaping</a:t>
              </a:r>
              <a:endParaRPr lang="nb-NO" sz="1400" dirty="0"/>
            </a:p>
          </p:txBody>
        </p: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4FF7643A-C92A-BD4B-BB45-1D4C3D33E6A7}"/>
                </a:ext>
              </a:extLst>
            </p:cNvPr>
            <p:cNvSpPr txBox="1"/>
            <p:nvPr/>
          </p:nvSpPr>
          <p:spPr>
            <a:xfrm>
              <a:off x="532197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Rådhus</a:t>
              </a:r>
            </a:p>
          </p:txBody>
        </p:sp>
        <p:sp>
          <p:nvSpPr>
            <p:cNvPr id="70" name="TekstSylinder 69">
              <a:extLst>
                <a:ext uri="{FF2B5EF4-FFF2-40B4-BE49-F238E27FC236}">
                  <a16:creationId xmlns:a16="http://schemas.microsoft.com/office/drawing/2014/main" id="{6BF9AF65-ACBD-0D48-94B4-53EBF5440558}"/>
                </a:ext>
              </a:extLst>
            </p:cNvPr>
            <p:cNvSpPr txBox="1"/>
            <p:nvPr/>
          </p:nvSpPr>
          <p:spPr>
            <a:xfrm>
              <a:off x="374460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Reflektere 3</a:t>
              </a:r>
            </a:p>
          </p:txBody>
        </p:sp>
        <p:sp>
          <p:nvSpPr>
            <p:cNvPr id="71" name="TekstSylinder 70">
              <a:extLst>
                <a:ext uri="{FF2B5EF4-FFF2-40B4-BE49-F238E27FC236}">
                  <a16:creationId xmlns:a16="http://schemas.microsoft.com/office/drawing/2014/main" id="{1BEA0951-C2CD-9142-AF87-EBFF502CAC08}"/>
                </a:ext>
              </a:extLst>
            </p:cNvPr>
            <p:cNvSpPr txBox="1"/>
            <p:nvPr/>
          </p:nvSpPr>
          <p:spPr>
            <a:xfrm>
              <a:off x="216723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Reflektere 2</a:t>
              </a:r>
            </a:p>
          </p:txBody>
        </p:sp>
      </p:grpSp>
      <p:grpSp>
        <p:nvGrpSpPr>
          <p:cNvPr id="72" name="Gruppe 71">
            <a:extLst>
              <a:ext uri="{FF2B5EF4-FFF2-40B4-BE49-F238E27FC236}">
                <a16:creationId xmlns:a16="http://schemas.microsoft.com/office/drawing/2014/main" id="{BD31151B-13DB-B84A-BF7E-F054D8F4945A}"/>
              </a:ext>
            </a:extLst>
          </p:cNvPr>
          <p:cNvGrpSpPr/>
          <p:nvPr/>
        </p:nvGrpSpPr>
        <p:grpSpPr>
          <a:xfrm>
            <a:off x="589864" y="6170710"/>
            <a:ext cx="10922906" cy="307777"/>
            <a:chOff x="589864" y="1857248"/>
            <a:chExt cx="10922906" cy="307777"/>
          </a:xfrm>
        </p:grpSpPr>
        <p:sp>
          <p:nvSpPr>
            <p:cNvPr id="73" name="TekstSylinder 72">
              <a:extLst>
                <a:ext uri="{FF2B5EF4-FFF2-40B4-BE49-F238E27FC236}">
                  <a16:creationId xmlns:a16="http://schemas.microsoft.com/office/drawing/2014/main" id="{7E4EB97A-8E8E-AD4A-8E92-FF99C7F8997F}"/>
                </a:ext>
              </a:extLst>
            </p:cNvPr>
            <p:cNvSpPr txBox="1"/>
            <p:nvPr/>
          </p:nvSpPr>
          <p:spPr>
            <a:xfrm>
              <a:off x="58986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Innsikt</a:t>
              </a:r>
            </a:p>
          </p:txBody>
        </p:sp>
        <p:sp>
          <p:nvSpPr>
            <p:cNvPr id="74" name="TekstSylinder 73">
              <a:extLst>
                <a:ext uri="{FF2B5EF4-FFF2-40B4-BE49-F238E27FC236}">
                  <a16:creationId xmlns:a16="http://schemas.microsoft.com/office/drawing/2014/main" id="{7ADF03B8-7AC4-F149-A1D4-562E4589057A}"/>
                </a:ext>
              </a:extLst>
            </p:cNvPr>
            <p:cNvSpPr txBox="1"/>
            <p:nvPr/>
          </p:nvSpPr>
          <p:spPr>
            <a:xfrm>
              <a:off x="10054085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Vekst</a:t>
              </a:r>
            </a:p>
          </p:txBody>
        </p:sp>
        <p:sp>
          <p:nvSpPr>
            <p:cNvPr id="75" name="TekstSylinder 74">
              <a:extLst>
                <a:ext uri="{FF2B5EF4-FFF2-40B4-BE49-F238E27FC236}">
                  <a16:creationId xmlns:a16="http://schemas.microsoft.com/office/drawing/2014/main" id="{D2F58FD1-FBF7-6548-9B2B-4CF2A722A9E5}"/>
                </a:ext>
              </a:extLst>
            </p:cNvPr>
            <p:cNvSpPr txBox="1"/>
            <p:nvPr/>
          </p:nvSpPr>
          <p:spPr>
            <a:xfrm>
              <a:off x="847671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Undersøke</a:t>
              </a:r>
            </a:p>
          </p:txBody>
        </p:sp>
        <p:sp>
          <p:nvSpPr>
            <p:cNvPr id="76" name="TekstSylinder 75">
              <a:extLst>
                <a:ext uri="{FF2B5EF4-FFF2-40B4-BE49-F238E27FC236}">
                  <a16:creationId xmlns:a16="http://schemas.microsoft.com/office/drawing/2014/main" id="{1F98B59A-E65E-F448-89B4-90B0732142C6}"/>
                </a:ext>
              </a:extLst>
            </p:cNvPr>
            <p:cNvSpPr txBox="1"/>
            <p:nvPr/>
          </p:nvSpPr>
          <p:spPr>
            <a:xfrm>
              <a:off x="689934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Tid</a:t>
              </a:r>
            </a:p>
          </p:txBody>
        </p:sp>
        <p:sp>
          <p:nvSpPr>
            <p:cNvPr id="77" name="TekstSylinder 76">
              <a:extLst>
                <a:ext uri="{FF2B5EF4-FFF2-40B4-BE49-F238E27FC236}">
                  <a16:creationId xmlns:a16="http://schemas.microsoft.com/office/drawing/2014/main" id="{DB0AC928-643A-2347-824B-EEE8C222F451}"/>
                </a:ext>
              </a:extLst>
            </p:cNvPr>
            <p:cNvSpPr txBox="1"/>
            <p:nvPr/>
          </p:nvSpPr>
          <p:spPr>
            <a:xfrm>
              <a:off x="532197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Teste</a:t>
              </a:r>
            </a:p>
          </p:txBody>
        </p:sp>
        <p:sp>
          <p:nvSpPr>
            <p:cNvPr id="78" name="TekstSylinder 77">
              <a:extLst>
                <a:ext uri="{FF2B5EF4-FFF2-40B4-BE49-F238E27FC236}">
                  <a16:creationId xmlns:a16="http://schemas.microsoft.com/office/drawing/2014/main" id="{72BECBD6-2B3B-7749-A7D0-FA99F32317CD}"/>
                </a:ext>
              </a:extLst>
            </p:cNvPr>
            <p:cNvSpPr txBox="1"/>
            <p:nvPr/>
          </p:nvSpPr>
          <p:spPr>
            <a:xfrm>
              <a:off x="374460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Kompetanse</a:t>
              </a:r>
            </a:p>
          </p:txBody>
        </p:sp>
        <p:sp>
          <p:nvSpPr>
            <p:cNvPr id="79" name="TekstSylinder 78">
              <a:extLst>
                <a:ext uri="{FF2B5EF4-FFF2-40B4-BE49-F238E27FC236}">
                  <a16:creationId xmlns:a16="http://schemas.microsoft.com/office/drawing/2014/main" id="{64BCFBEF-F5A9-0347-81FB-D62611AB33B2}"/>
                </a:ext>
              </a:extLst>
            </p:cNvPr>
            <p:cNvSpPr txBox="1"/>
            <p:nvPr/>
          </p:nvSpPr>
          <p:spPr>
            <a:xfrm>
              <a:off x="216723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Logg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13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B407AF98-2BF9-2145-A627-15194B30F5ED}"/>
              </a:ext>
            </a:extLst>
          </p:cNvPr>
          <p:cNvSpPr/>
          <p:nvPr/>
        </p:nvSpPr>
        <p:spPr>
          <a:xfrm>
            <a:off x="760425" y="473156"/>
            <a:ext cx="1128443" cy="11284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77D7DDB-A7D3-514E-B138-C4D0B894BD6A}"/>
              </a:ext>
            </a:extLst>
          </p:cNvPr>
          <p:cNvSpPr txBox="1"/>
          <p:nvPr/>
        </p:nvSpPr>
        <p:spPr>
          <a:xfrm>
            <a:off x="589864" y="1729340"/>
            <a:ext cx="145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Tillit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9EF7FEF9-51BB-6448-A066-5C55A3C78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289" y="792764"/>
            <a:ext cx="539834" cy="4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1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rafikk 116">
            <a:extLst>
              <a:ext uri="{FF2B5EF4-FFF2-40B4-BE49-F238E27FC236}">
                <a16:creationId xmlns:a16="http://schemas.microsoft.com/office/drawing/2014/main" id="{07B5B8B8-2A06-AF4D-B44F-E459F6AA6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3877" y="831594"/>
            <a:ext cx="754466" cy="754466"/>
          </a:xfrm>
          <a:prstGeom prst="rect">
            <a:avLst/>
          </a:prstGeom>
        </p:spPr>
      </p:pic>
      <p:pic>
        <p:nvPicPr>
          <p:cNvPr id="121" name="Grafikk 120">
            <a:extLst>
              <a:ext uri="{FF2B5EF4-FFF2-40B4-BE49-F238E27FC236}">
                <a16:creationId xmlns:a16="http://schemas.microsoft.com/office/drawing/2014/main" id="{9655FE10-632B-8649-8FC7-33C106F99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9734" y="831594"/>
            <a:ext cx="754466" cy="754466"/>
          </a:xfrm>
          <a:prstGeom prst="rect">
            <a:avLst/>
          </a:prstGeom>
        </p:spPr>
      </p:pic>
      <p:pic>
        <p:nvPicPr>
          <p:cNvPr id="123" name="Grafikk 122">
            <a:extLst>
              <a:ext uri="{FF2B5EF4-FFF2-40B4-BE49-F238E27FC236}">
                <a16:creationId xmlns:a16="http://schemas.microsoft.com/office/drawing/2014/main" id="{4BD4CBD5-98D3-7B42-89FD-D62B33A36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9642" y="5271939"/>
            <a:ext cx="754466" cy="754466"/>
          </a:xfrm>
          <a:prstGeom prst="rect">
            <a:avLst/>
          </a:prstGeom>
        </p:spPr>
      </p:pic>
      <p:pic>
        <p:nvPicPr>
          <p:cNvPr id="125" name="Grafikk 124">
            <a:extLst>
              <a:ext uri="{FF2B5EF4-FFF2-40B4-BE49-F238E27FC236}">
                <a16:creationId xmlns:a16="http://schemas.microsoft.com/office/drawing/2014/main" id="{43A2E6C1-FF4F-784D-BE8B-680C08093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7413" y="831595"/>
            <a:ext cx="754466" cy="754466"/>
          </a:xfrm>
          <a:prstGeom prst="rect">
            <a:avLst/>
          </a:prstGeom>
        </p:spPr>
      </p:pic>
      <p:pic>
        <p:nvPicPr>
          <p:cNvPr id="129" name="Grafikk 128">
            <a:extLst>
              <a:ext uri="{FF2B5EF4-FFF2-40B4-BE49-F238E27FC236}">
                <a16:creationId xmlns:a16="http://schemas.microsoft.com/office/drawing/2014/main" id="{86C17A49-34E4-424E-9EF5-CA084E6541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76805" y="831595"/>
            <a:ext cx="754466" cy="754466"/>
          </a:xfrm>
          <a:prstGeom prst="rect">
            <a:avLst/>
          </a:prstGeom>
        </p:spPr>
      </p:pic>
      <p:pic>
        <p:nvPicPr>
          <p:cNvPr id="135" name="Grafikk 134">
            <a:extLst>
              <a:ext uri="{FF2B5EF4-FFF2-40B4-BE49-F238E27FC236}">
                <a16:creationId xmlns:a16="http://schemas.microsoft.com/office/drawing/2014/main" id="{3481EECB-45D8-C747-B110-43C76A84A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29733" y="3051767"/>
            <a:ext cx="754466" cy="754466"/>
          </a:xfrm>
          <a:prstGeom prst="rect">
            <a:avLst/>
          </a:prstGeom>
        </p:spPr>
      </p:pic>
      <p:pic>
        <p:nvPicPr>
          <p:cNvPr id="137" name="Grafikk 136">
            <a:extLst>
              <a:ext uri="{FF2B5EF4-FFF2-40B4-BE49-F238E27FC236}">
                <a16:creationId xmlns:a16="http://schemas.microsoft.com/office/drawing/2014/main" id="{CB6EC0CE-F507-6F4B-8109-C9F2E04FC2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06196" y="3051767"/>
            <a:ext cx="754466" cy="754466"/>
          </a:xfrm>
          <a:prstGeom prst="rect">
            <a:avLst/>
          </a:prstGeom>
        </p:spPr>
      </p:pic>
      <p:pic>
        <p:nvPicPr>
          <p:cNvPr id="139" name="Grafikk 138">
            <a:extLst>
              <a:ext uri="{FF2B5EF4-FFF2-40B4-BE49-F238E27FC236}">
                <a16:creationId xmlns:a16="http://schemas.microsoft.com/office/drawing/2014/main" id="{41EA7E36-CCBD-1A42-8660-D8156592BF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7414" y="5271940"/>
            <a:ext cx="754466" cy="754466"/>
          </a:xfrm>
          <a:prstGeom prst="rect">
            <a:avLst/>
          </a:prstGeom>
        </p:spPr>
      </p:pic>
      <p:pic>
        <p:nvPicPr>
          <p:cNvPr id="149" name="Grafikk 148">
            <a:extLst>
              <a:ext uri="{FF2B5EF4-FFF2-40B4-BE49-F238E27FC236}">
                <a16:creationId xmlns:a16="http://schemas.microsoft.com/office/drawing/2014/main" id="{4FA43F2D-7487-1E49-9251-41A3B6F0164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96714" y="5271939"/>
            <a:ext cx="754466" cy="754466"/>
          </a:xfrm>
          <a:prstGeom prst="rect">
            <a:avLst/>
          </a:prstGeom>
        </p:spPr>
      </p:pic>
      <p:pic>
        <p:nvPicPr>
          <p:cNvPr id="188" name="Grafikk 187">
            <a:extLst>
              <a:ext uri="{FF2B5EF4-FFF2-40B4-BE49-F238E27FC236}">
                <a16:creationId xmlns:a16="http://schemas.microsoft.com/office/drawing/2014/main" id="{043E3BB4-35AE-7644-A7F4-C3D502DA6C6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53269" y="831594"/>
            <a:ext cx="754466" cy="754466"/>
          </a:xfrm>
          <a:prstGeom prst="rect">
            <a:avLst/>
          </a:prstGeom>
        </p:spPr>
      </p:pic>
      <p:pic>
        <p:nvPicPr>
          <p:cNvPr id="189" name="Grafikk 188">
            <a:extLst>
              <a:ext uri="{FF2B5EF4-FFF2-40B4-BE49-F238E27FC236}">
                <a16:creationId xmlns:a16="http://schemas.microsoft.com/office/drawing/2014/main" id="{4CB118C1-D716-7D48-ACE3-6B7FD3C29B3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100341" y="831594"/>
            <a:ext cx="754466" cy="754466"/>
          </a:xfrm>
          <a:prstGeom prst="rect">
            <a:avLst/>
          </a:prstGeom>
        </p:spPr>
      </p:pic>
      <p:pic>
        <p:nvPicPr>
          <p:cNvPr id="44" name="Grafikk 43">
            <a:extLst>
              <a:ext uri="{FF2B5EF4-FFF2-40B4-BE49-F238E27FC236}">
                <a16:creationId xmlns:a16="http://schemas.microsoft.com/office/drawing/2014/main" id="{CAC900AD-057A-D741-8D66-E4F7D7B2C58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41974" y="3051767"/>
            <a:ext cx="754466" cy="754466"/>
          </a:xfrm>
          <a:prstGeom prst="rect">
            <a:avLst/>
          </a:prstGeom>
        </p:spPr>
      </p:pic>
      <p:pic>
        <p:nvPicPr>
          <p:cNvPr id="45" name="Grafikk 44">
            <a:extLst>
              <a:ext uri="{FF2B5EF4-FFF2-40B4-BE49-F238E27FC236}">
                <a16:creationId xmlns:a16="http://schemas.microsoft.com/office/drawing/2014/main" id="{6A06BD91-2D2A-9E4E-B96F-BBD7E7D7FF9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19344" y="3051767"/>
            <a:ext cx="754466" cy="754466"/>
          </a:xfrm>
          <a:prstGeom prst="rect">
            <a:avLst/>
          </a:prstGeom>
        </p:spPr>
      </p:pic>
      <p:pic>
        <p:nvPicPr>
          <p:cNvPr id="46" name="Grafikk 45">
            <a:extLst>
              <a:ext uri="{FF2B5EF4-FFF2-40B4-BE49-F238E27FC236}">
                <a16:creationId xmlns:a16="http://schemas.microsoft.com/office/drawing/2014/main" id="{9C164F00-7D56-C04B-929A-890D585BF20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096714" y="3051767"/>
            <a:ext cx="754466" cy="754466"/>
          </a:xfrm>
          <a:prstGeom prst="rect">
            <a:avLst/>
          </a:prstGeom>
        </p:spPr>
      </p:pic>
      <p:pic>
        <p:nvPicPr>
          <p:cNvPr id="47" name="Grafikk 46">
            <a:extLst>
              <a:ext uri="{FF2B5EF4-FFF2-40B4-BE49-F238E27FC236}">
                <a16:creationId xmlns:a16="http://schemas.microsoft.com/office/drawing/2014/main" id="{9829ADBE-A826-D945-9E93-0A602F58565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253269" y="3051767"/>
            <a:ext cx="754466" cy="754466"/>
          </a:xfrm>
          <a:prstGeom prst="rect">
            <a:avLst/>
          </a:prstGeom>
        </p:spPr>
      </p:pic>
      <p:pic>
        <p:nvPicPr>
          <p:cNvPr id="48" name="Grafikk 47">
            <a:extLst>
              <a:ext uri="{FF2B5EF4-FFF2-40B4-BE49-F238E27FC236}">
                <a16:creationId xmlns:a16="http://schemas.microsoft.com/office/drawing/2014/main" id="{05B37F33-3663-7A49-B63D-33746FB1E5E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676805" y="3051766"/>
            <a:ext cx="754466" cy="754466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A899F8C9-7333-9445-83BB-1BC1816AEC5D}"/>
              </a:ext>
            </a:extLst>
          </p:cNvPr>
          <p:cNvGrpSpPr/>
          <p:nvPr/>
        </p:nvGrpSpPr>
        <p:grpSpPr>
          <a:xfrm>
            <a:off x="589864" y="1648770"/>
            <a:ext cx="10922906" cy="523220"/>
            <a:chOff x="589864" y="1857248"/>
            <a:chExt cx="10922906" cy="523220"/>
          </a:xfrm>
        </p:grpSpPr>
        <p:sp>
          <p:nvSpPr>
            <p:cNvPr id="2" name="TekstSylinder 1">
              <a:extLst>
                <a:ext uri="{FF2B5EF4-FFF2-40B4-BE49-F238E27FC236}">
                  <a16:creationId xmlns:a16="http://schemas.microsoft.com/office/drawing/2014/main" id="{31644299-EED6-6648-83C0-F3CD816E0892}"/>
                </a:ext>
              </a:extLst>
            </p:cNvPr>
            <p:cNvSpPr txBox="1"/>
            <p:nvPr/>
          </p:nvSpPr>
          <p:spPr>
            <a:xfrm>
              <a:off x="58986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 (IGP)</a:t>
              </a:r>
            </a:p>
          </p:txBody>
        </p:sp>
        <p:sp>
          <p:nvSpPr>
            <p:cNvPr id="50" name="TekstSylinder 49">
              <a:extLst>
                <a:ext uri="{FF2B5EF4-FFF2-40B4-BE49-F238E27FC236}">
                  <a16:creationId xmlns:a16="http://schemas.microsoft.com/office/drawing/2014/main" id="{08E800DF-534B-F649-89EC-80851F39CD5A}"/>
                </a:ext>
              </a:extLst>
            </p:cNvPr>
            <p:cNvSpPr txBox="1"/>
            <p:nvPr/>
          </p:nvSpPr>
          <p:spPr>
            <a:xfrm>
              <a:off x="10054085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Sjekkliste</a:t>
              </a:r>
            </a:p>
          </p:txBody>
        </p:sp>
        <p:sp>
          <p:nvSpPr>
            <p:cNvPr id="51" name="TekstSylinder 50">
              <a:extLst>
                <a:ext uri="{FF2B5EF4-FFF2-40B4-BE49-F238E27FC236}">
                  <a16:creationId xmlns:a16="http://schemas.microsoft.com/office/drawing/2014/main" id="{80BE9D4B-BE65-184D-A5E3-476970F22094}"/>
                </a:ext>
              </a:extLst>
            </p:cNvPr>
            <p:cNvSpPr txBox="1"/>
            <p:nvPr/>
          </p:nvSpPr>
          <p:spPr>
            <a:xfrm>
              <a:off x="847671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Heisfortelling</a:t>
              </a:r>
            </a:p>
          </p:txBody>
        </p:sp>
        <p:sp>
          <p:nvSpPr>
            <p:cNvPr id="52" name="TekstSylinder 51">
              <a:extLst>
                <a:ext uri="{FF2B5EF4-FFF2-40B4-BE49-F238E27FC236}">
                  <a16:creationId xmlns:a16="http://schemas.microsoft.com/office/drawing/2014/main" id="{083D85C0-2915-1048-B40F-84B2E36A2645}"/>
                </a:ext>
              </a:extLst>
            </p:cNvPr>
            <p:cNvSpPr txBox="1"/>
            <p:nvPr/>
          </p:nvSpPr>
          <p:spPr>
            <a:xfrm>
              <a:off x="6899344" y="1857248"/>
              <a:ext cx="1458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IGP</a:t>
              </a:r>
            </a:p>
            <a:p>
              <a:pPr algn="ctr"/>
              <a:endParaRPr lang="nb-NO" sz="1400" dirty="0"/>
            </a:p>
          </p:txBody>
        </p:sp>
        <p:sp>
          <p:nvSpPr>
            <p:cNvPr id="53" name="TekstSylinder 52">
              <a:extLst>
                <a:ext uri="{FF2B5EF4-FFF2-40B4-BE49-F238E27FC236}">
                  <a16:creationId xmlns:a16="http://schemas.microsoft.com/office/drawing/2014/main" id="{9B8B1898-35F1-2146-B03F-441699C1F2CE}"/>
                </a:ext>
              </a:extLst>
            </p:cNvPr>
            <p:cNvSpPr txBox="1"/>
            <p:nvPr/>
          </p:nvSpPr>
          <p:spPr>
            <a:xfrm>
              <a:off x="532197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IGP</a:t>
              </a:r>
            </a:p>
          </p:txBody>
        </p:sp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E78ABEA0-621E-CD4F-AF71-78DE77596807}"/>
                </a:ext>
              </a:extLst>
            </p:cNvPr>
            <p:cNvSpPr txBox="1"/>
            <p:nvPr/>
          </p:nvSpPr>
          <p:spPr>
            <a:xfrm>
              <a:off x="374460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P (IGP)</a:t>
              </a:r>
            </a:p>
          </p:txBody>
        </p:sp>
        <p:sp>
          <p:nvSpPr>
            <p:cNvPr id="55" name="TekstSylinder 54">
              <a:extLst>
                <a:ext uri="{FF2B5EF4-FFF2-40B4-BE49-F238E27FC236}">
                  <a16:creationId xmlns:a16="http://schemas.microsoft.com/office/drawing/2014/main" id="{BEAE0A6F-37B8-2C40-A331-84F4D9B7036C}"/>
                </a:ext>
              </a:extLst>
            </p:cNvPr>
            <p:cNvSpPr txBox="1"/>
            <p:nvPr/>
          </p:nvSpPr>
          <p:spPr>
            <a:xfrm>
              <a:off x="216723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G (IGP)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CDF613C1-E25E-934D-A6CC-1D92101E35AD}"/>
              </a:ext>
            </a:extLst>
          </p:cNvPr>
          <p:cNvGrpSpPr/>
          <p:nvPr/>
        </p:nvGrpSpPr>
        <p:grpSpPr>
          <a:xfrm>
            <a:off x="588958" y="3853293"/>
            <a:ext cx="10922906" cy="307777"/>
            <a:chOff x="589864" y="1857248"/>
            <a:chExt cx="10922906" cy="307777"/>
          </a:xfrm>
        </p:grpSpPr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549E4E33-2D6F-1A41-ADCE-9766DF1ED3FF}"/>
                </a:ext>
              </a:extLst>
            </p:cNvPr>
            <p:cNvSpPr txBox="1"/>
            <p:nvPr/>
          </p:nvSpPr>
          <p:spPr>
            <a:xfrm>
              <a:off x="58986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Lyspære</a:t>
              </a:r>
            </a:p>
          </p:txBody>
        </p: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94704FF-49CD-3B45-A8A2-0874B3AA2FB4}"/>
                </a:ext>
              </a:extLst>
            </p:cNvPr>
            <p:cNvSpPr txBox="1"/>
            <p:nvPr/>
          </p:nvSpPr>
          <p:spPr>
            <a:xfrm>
              <a:off x="10054085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Iverksette 3</a:t>
              </a:r>
            </a:p>
          </p:txBody>
        </p:sp>
        <p:sp>
          <p:nvSpPr>
            <p:cNvPr id="68" name="TekstSylinder 67">
              <a:extLst>
                <a:ext uri="{FF2B5EF4-FFF2-40B4-BE49-F238E27FC236}">
                  <a16:creationId xmlns:a16="http://schemas.microsoft.com/office/drawing/2014/main" id="{C85D5E5D-45ED-7244-A71A-4BD6893E003A}"/>
                </a:ext>
              </a:extLst>
            </p:cNvPr>
            <p:cNvSpPr txBox="1"/>
            <p:nvPr/>
          </p:nvSpPr>
          <p:spPr>
            <a:xfrm>
              <a:off x="847671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Iverksette 2</a:t>
              </a:r>
            </a:p>
          </p:txBody>
        </p: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D3D47436-1D76-4E4B-A729-743575F0B307}"/>
                </a:ext>
              </a:extLst>
            </p:cNvPr>
            <p:cNvSpPr txBox="1"/>
            <p:nvPr/>
          </p:nvSpPr>
          <p:spPr>
            <a:xfrm>
              <a:off x="689934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Iverksette 1</a:t>
              </a:r>
            </a:p>
          </p:txBody>
        </p:sp>
        <p:sp>
          <p:nvSpPr>
            <p:cNvPr id="70" name="TekstSylinder 69">
              <a:extLst>
                <a:ext uri="{FF2B5EF4-FFF2-40B4-BE49-F238E27FC236}">
                  <a16:creationId xmlns:a16="http://schemas.microsoft.com/office/drawing/2014/main" id="{20A82214-9003-D94A-804F-8C6BF1E3E25A}"/>
                </a:ext>
              </a:extLst>
            </p:cNvPr>
            <p:cNvSpPr txBox="1"/>
            <p:nvPr/>
          </p:nvSpPr>
          <p:spPr>
            <a:xfrm>
              <a:off x="532197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Godkjent</a:t>
              </a:r>
            </a:p>
          </p:txBody>
        </p:sp>
        <p:sp>
          <p:nvSpPr>
            <p:cNvPr id="71" name="TekstSylinder 70">
              <a:extLst>
                <a:ext uri="{FF2B5EF4-FFF2-40B4-BE49-F238E27FC236}">
                  <a16:creationId xmlns:a16="http://schemas.microsoft.com/office/drawing/2014/main" id="{99ABB064-C9C8-024A-999C-E860AA2C2652}"/>
                </a:ext>
              </a:extLst>
            </p:cNvPr>
            <p:cNvSpPr txBox="1"/>
            <p:nvPr/>
          </p:nvSpPr>
          <p:spPr>
            <a:xfrm>
              <a:off x="374460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Ny praksis 2</a:t>
              </a:r>
            </a:p>
          </p:txBody>
        </p:sp>
        <p:sp>
          <p:nvSpPr>
            <p:cNvPr id="72" name="TekstSylinder 71">
              <a:extLst>
                <a:ext uri="{FF2B5EF4-FFF2-40B4-BE49-F238E27FC236}">
                  <a16:creationId xmlns:a16="http://schemas.microsoft.com/office/drawing/2014/main" id="{1FE2D37F-0112-F94A-AB89-37A38945F90F}"/>
                </a:ext>
              </a:extLst>
            </p:cNvPr>
            <p:cNvSpPr txBox="1"/>
            <p:nvPr/>
          </p:nvSpPr>
          <p:spPr>
            <a:xfrm>
              <a:off x="216723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Ny praksis 1</a:t>
              </a:r>
            </a:p>
          </p:txBody>
        </p:sp>
      </p:grpSp>
      <p:grpSp>
        <p:nvGrpSpPr>
          <p:cNvPr id="73" name="Gruppe 72">
            <a:extLst>
              <a:ext uri="{FF2B5EF4-FFF2-40B4-BE49-F238E27FC236}">
                <a16:creationId xmlns:a16="http://schemas.microsoft.com/office/drawing/2014/main" id="{CCF5A279-C6F1-E141-9A9E-F955A9C0BFFA}"/>
              </a:ext>
            </a:extLst>
          </p:cNvPr>
          <p:cNvGrpSpPr/>
          <p:nvPr/>
        </p:nvGrpSpPr>
        <p:grpSpPr>
          <a:xfrm>
            <a:off x="588958" y="6093445"/>
            <a:ext cx="10922906" cy="307777"/>
            <a:chOff x="589864" y="1857248"/>
            <a:chExt cx="10922906" cy="307777"/>
          </a:xfrm>
        </p:grpSpPr>
        <p:sp>
          <p:nvSpPr>
            <p:cNvPr id="74" name="TekstSylinder 73">
              <a:extLst>
                <a:ext uri="{FF2B5EF4-FFF2-40B4-BE49-F238E27FC236}">
                  <a16:creationId xmlns:a16="http://schemas.microsoft.com/office/drawing/2014/main" id="{59BE6B53-3AF4-5D4E-90B7-1FDDDB7161EF}"/>
                </a:ext>
              </a:extLst>
            </p:cNvPr>
            <p:cNvSpPr txBox="1"/>
            <p:nvPr/>
          </p:nvSpPr>
          <p:spPr>
            <a:xfrm>
              <a:off x="58986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Iverksette 4</a:t>
              </a:r>
            </a:p>
          </p:txBody>
        </p:sp>
        <p:sp>
          <p:nvSpPr>
            <p:cNvPr id="75" name="TekstSylinder 74">
              <a:extLst>
                <a:ext uri="{FF2B5EF4-FFF2-40B4-BE49-F238E27FC236}">
                  <a16:creationId xmlns:a16="http://schemas.microsoft.com/office/drawing/2014/main" id="{AB387EF3-5895-6A4A-8734-01AF4AA8E6A6}"/>
                </a:ext>
              </a:extLst>
            </p:cNvPr>
            <p:cNvSpPr txBox="1"/>
            <p:nvPr/>
          </p:nvSpPr>
          <p:spPr>
            <a:xfrm>
              <a:off x="10054085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Kommunikasjon</a:t>
              </a:r>
            </a:p>
          </p:txBody>
        </p:sp>
        <p:sp>
          <p:nvSpPr>
            <p:cNvPr id="76" name="TekstSylinder 75">
              <a:extLst>
                <a:ext uri="{FF2B5EF4-FFF2-40B4-BE49-F238E27FC236}">
                  <a16:creationId xmlns:a16="http://schemas.microsoft.com/office/drawing/2014/main" id="{B243BC1A-F7A6-1E41-B184-2C1C269A0F3F}"/>
                </a:ext>
              </a:extLst>
            </p:cNvPr>
            <p:cNvSpPr txBox="1"/>
            <p:nvPr/>
          </p:nvSpPr>
          <p:spPr>
            <a:xfrm>
              <a:off x="847671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Skrive</a:t>
              </a:r>
            </a:p>
          </p:txBody>
        </p:sp>
        <p:sp>
          <p:nvSpPr>
            <p:cNvPr id="77" name="TekstSylinder 76">
              <a:extLst>
                <a:ext uri="{FF2B5EF4-FFF2-40B4-BE49-F238E27FC236}">
                  <a16:creationId xmlns:a16="http://schemas.microsoft.com/office/drawing/2014/main" id="{038D66FD-4656-E742-B7A5-102EF1BF6BAD}"/>
                </a:ext>
              </a:extLst>
            </p:cNvPr>
            <p:cNvSpPr txBox="1"/>
            <p:nvPr/>
          </p:nvSpPr>
          <p:spPr>
            <a:xfrm>
              <a:off x="689934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Høre</a:t>
              </a:r>
            </a:p>
          </p:txBody>
        </p:sp>
        <p:sp>
          <p:nvSpPr>
            <p:cNvPr id="78" name="TekstSylinder 77">
              <a:extLst>
                <a:ext uri="{FF2B5EF4-FFF2-40B4-BE49-F238E27FC236}">
                  <a16:creationId xmlns:a16="http://schemas.microsoft.com/office/drawing/2014/main" id="{7288C61F-ECF1-3744-9833-8DD7A8273440}"/>
                </a:ext>
              </a:extLst>
            </p:cNvPr>
            <p:cNvSpPr txBox="1"/>
            <p:nvPr/>
          </p:nvSpPr>
          <p:spPr>
            <a:xfrm>
              <a:off x="532197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Tenke</a:t>
              </a:r>
            </a:p>
          </p:txBody>
        </p:sp>
        <p:sp>
          <p:nvSpPr>
            <p:cNvPr id="79" name="TekstSylinder 78">
              <a:extLst>
                <a:ext uri="{FF2B5EF4-FFF2-40B4-BE49-F238E27FC236}">
                  <a16:creationId xmlns:a16="http://schemas.microsoft.com/office/drawing/2014/main" id="{3D3B0E3C-9140-1841-AA39-C60CE3C6688F}"/>
                </a:ext>
              </a:extLst>
            </p:cNvPr>
            <p:cNvSpPr txBox="1"/>
            <p:nvPr/>
          </p:nvSpPr>
          <p:spPr>
            <a:xfrm>
              <a:off x="374460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Lese</a:t>
              </a:r>
            </a:p>
          </p:txBody>
        </p:sp>
        <p:sp>
          <p:nvSpPr>
            <p:cNvPr id="80" name="TekstSylinder 79">
              <a:extLst>
                <a:ext uri="{FF2B5EF4-FFF2-40B4-BE49-F238E27FC236}">
                  <a16:creationId xmlns:a16="http://schemas.microsoft.com/office/drawing/2014/main" id="{05FAB3A8-ABFC-6A48-BC45-7B18834A3F94}"/>
                </a:ext>
              </a:extLst>
            </p:cNvPr>
            <p:cNvSpPr txBox="1"/>
            <p:nvPr/>
          </p:nvSpPr>
          <p:spPr>
            <a:xfrm>
              <a:off x="216723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Snakke</a:t>
              </a:r>
            </a:p>
          </p:txBody>
        </p:sp>
      </p:grpSp>
      <p:pic>
        <p:nvPicPr>
          <p:cNvPr id="81" name="Grafikk 80">
            <a:extLst>
              <a:ext uri="{FF2B5EF4-FFF2-40B4-BE49-F238E27FC236}">
                <a16:creationId xmlns:a16="http://schemas.microsoft.com/office/drawing/2014/main" id="{1263770C-AF14-9642-B7B2-6B6B051CBC3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673178" y="5271939"/>
            <a:ext cx="754466" cy="754466"/>
          </a:xfrm>
          <a:prstGeom prst="rect">
            <a:avLst/>
          </a:prstGeom>
        </p:spPr>
      </p:pic>
      <p:pic>
        <p:nvPicPr>
          <p:cNvPr id="82" name="Grafikk 81">
            <a:extLst>
              <a:ext uri="{FF2B5EF4-FFF2-40B4-BE49-F238E27FC236}">
                <a16:creationId xmlns:a16="http://schemas.microsoft.com/office/drawing/2014/main" id="{B5132646-6C61-C946-8ECD-11B8110AD25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826104" y="5271939"/>
            <a:ext cx="754466" cy="754466"/>
          </a:xfrm>
          <a:prstGeom prst="rect">
            <a:avLst/>
          </a:prstGeom>
        </p:spPr>
      </p:pic>
      <p:pic>
        <p:nvPicPr>
          <p:cNvPr id="83" name="Grafikk 82">
            <a:extLst>
              <a:ext uri="{FF2B5EF4-FFF2-40B4-BE49-F238E27FC236}">
                <a16:creationId xmlns:a16="http://schemas.microsoft.com/office/drawing/2014/main" id="{CF8A7741-879C-C342-887B-A4C850144F7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406194" y="831594"/>
            <a:ext cx="754466" cy="754466"/>
          </a:xfrm>
          <a:prstGeom prst="rect">
            <a:avLst/>
          </a:prstGeom>
        </p:spPr>
      </p:pic>
      <p:pic>
        <p:nvPicPr>
          <p:cNvPr id="84" name="Grafikk 83">
            <a:extLst>
              <a:ext uri="{FF2B5EF4-FFF2-40B4-BE49-F238E27FC236}">
                <a16:creationId xmlns:a16="http://schemas.microsoft.com/office/drawing/2014/main" id="{0AFAF21D-803E-4145-8135-4CBF8DDC9E3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519344" y="5271939"/>
            <a:ext cx="754466" cy="754466"/>
          </a:xfrm>
          <a:prstGeom prst="rect">
            <a:avLst/>
          </a:prstGeom>
        </p:spPr>
      </p:pic>
      <p:pic>
        <p:nvPicPr>
          <p:cNvPr id="85" name="Grafikk 84">
            <a:extLst>
              <a:ext uri="{FF2B5EF4-FFF2-40B4-BE49-F238E27FC236}">
                <a16:creationId xmlns:a16="http://schemas.microsoft.com/office/drawing/2014/main" id="{84C4CCFD-E258-5D48-BAA0-52EB145B0B3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406194" y="5271940"/>
            <a:ext cx="754466" cy="75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rafikk 91">
            <a:extLst>
              <a:ext uri="{FF2B5EF4-FFF2-40B4-BE49-F238E27FC236}">
                <a16:creationId xmlns:a16="http://schemas.microsoft.com/office/drawing/2014/main" id="{E874B08E-4503-9D4A-891C-B4FADF6B0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1454" y="831594"/>
            <a:ext cx="754466" cy="754466"/>
          </a:xfrm>
          <a:prstGeom prst="rect">
            <a:avLst/>
          </a:prstGeom>
        </p:spPr>
      </p:pic>
      <p:pic>
        <p:nvPicPr>
          <p:cNvPr id="93" name="Grafikk 92">
            <a:extLst>
              <a:ext uri="{FF2B5EF4-FFF2-40B4-BE49-F238E27FC236}">
                <a16:creationId xmlns:a16="http://schemas.microsoft.com/office/drawing/2014/main" id="{7E044451-0345-D645-A667-BD08FD354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8824" y="831594"/>
            <a:ext cx="754466" cy="754466"/>
          </a:xfrm>
          <a:prstGeom prst="rect">
            <a:avLst/>
          </a:prstGeom>
        </p:spPr>
      </p:pic>
      <p:pic>
        <p:nvPicPr>
          <p:cNvPr id="94" name="Grafikk 93">
            <a:extLst>
              <a:ext uri="{FF2B5EF4-FFF2-40B4-BE49-F238E27FC236}">
                <a16:creationId xmlns:a16="http://schemas.microsoft.com/office/drawing/2014/main" id="{03266654-5593-7640-80F8-C026A70BA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6195" y="831594"/>
            <a:ext cx="754466" cy="754466"/>
          </a:xfrm>
          <a:prstGeom prst="rect">
            <a:avLst/>
          </a:prstGeom>
        </p:spPr>
      </p:pic>
      <p:pic>
        <p:nvPicPr>
          <p:cNvPr id="95" name="Grafikk 94">
            <a:extLst>
              <a:ext uri="{FF2B5EF4-FFF2-40B4-BE49-F238E27FC236}">
                <a16:creationId xmlns:a16="http://schemas.microsoft.com/office/drawing/2014/main" id="{99F17DEE-3F58-CA4A-9AA9-75696A971C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1974" y="3051766"/>
            <a:ext cx="754466" cy="754466"/>
          </a:xfrm>
          <a:prstGeom prst="rect">
            <a:avLst/>
          </a:prstGeom>
        </p:spPr>
      </p:pic>
      <p:pic>
        <p:nvPicPr>
          <p:cNvPr id="96" name="Grafikk 95">
            <a:extLst>
              <a:ext uri="{FF2B5EF4-FFF2-40B4-BE49-F238E27FC236}">
                <a16:creationId xmlns:a16="http://schemas.microsoft.com/office/drawing/2014/main" id="{9F05401E-A80B-4E44-8A5C-65A5C153B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19344" y="3051766"/>
            <a:ext cx="754466" cy="754466"/>
          </a:xfrm>
          <a:prstGeom prst="rect">
            <a:avLst/>
          </a:prstGeom>
        </p:spPr>
      </p:pic>
      <p:pic>
        <p:nvPicPr>
          <p:cNvPr id="97" name="Grafikk 96">
            <a:extLst>
              <a:ext uri="{FF2B5EF4-FFF2-40B4-BE49-F238E27FC236}">
                <a16:creationId xmlns:a16="http://schemas.microsoft.com/office/drawing/2014/main" id="{0A869EB5-38D6-2746-928A-D934D82B53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96714" y="3051766"/>
            <a:ext cx="754466" cy="754466"/>
          </a:xfrm>
          <a:prstGeom prst="rect">
            <a:avLst/>
          </a:prstGeom>
        </p:spPr>
      </p:pic>
      <p:pic>
        <p:nvPicPr>
          <p:cNvPr id="98" name="Grafikk 97">
            <a:extLst>
              <a:ext uri="{FF2B5EF4-FFF2-40B4-BE49-F238E27FC236}">
                <a16:creationId xmlns:a16="http://schemas.microsoft.com/office/drawing/2014/main" id="{CE4A0B17-21FD-B34E-921D-9A3A589039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74084" y="3051766"/>
            <a:ext cx="754466" cy="754466"/>
          </a:xfrm>
          <a:prstGeom prst="rect">
            <a:avLst/>
          </a:prstGeom>
        </p:spPr>
      </p:pic>
      <p:pic>
        <p:nvPicPr>
          <p:cNvPr id="99" name="Grafikk 98">
            <a:extLst>
              <a:ext uri="{FF2B5EF4-FFF2-40B4-BE49-F238E27FC236}">
                <a16:creationId xmlns:a16="http://schemas.microsoft.com/office/drawing/2014/main" id="{F95F7F10-0E14-4048-9F3A-C0186ECAAF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51454" y="3051766"/>
            <a:ext cx="754466" cy="754466"/>
          </a:xfrm>
          <a:prstGeom prst="rect">
            <a:avLst/>
          </a:prstGeom>
        </p:spPr>
      </p:pic>
      <p:pic>
        <p:nvPicPr>
          <p:cNvPr id="105" name="Grafikk 104">
            <a:extLst>
              <a:ext uri="{FF2B5EF4-FFF2-40B4-BE49-F238E27FC236}">
                <a16:creationId xmlns:a16="http://schemas.microsoft.com/office/drawing/2014/main" id="{B0E9BBC4-B65C-B845-90C6-D565611113D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76804" y="5271939"/>
            <a:ext cx="754466" cy="754466"/>
          </a:xfrm>
          <a:prstGeom prst="rect">
            <a:avLst/>
          </a:prstGeom>
        </p:spPr>
      </p:pic>
      <p:pic>
        <p:nvPicPr>
          <p:cNvPr id="106" name="Grafikk 105">
            <a:extLst>
              <a:ext uri="{FF2B5EF4-FFF2-40B4-BE49-F238E27FC236}">
                <a16:creationId xmlns:a16="http://schemas.microsoft.com/office/drawing/2014/main" id="{40882B96-536E-D94E-AF5D-D949A1CDDB4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53267" y="5271939"/>
            <a:ext cx="754466" cy="754466"/>
          </a:xfrm>
          <a:prstGeom prst="rect">
            <a:avLst/>
          </a:prstGeom>
        </p:spPr>
      </p:pic>
      <p:pic>
        <p:nvPicPr>
          <p:cNvPr id="107" name="Grafikk 106">
            <a:extLst>
              <a:ext uri="{FF2B5EF4-FFF2-40B4-BE49-F238E27FC236}">
                <a16:creationId xmlns:a16="http://schemas.microsoft.com/office/drawing/2014/main" id="{ECC97B83-232E-CA4E-A113-8EF50B5A27E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829730" y="5271939"/>
            <a:ext cx="754466" cy="754466"/>
          </a:xfrm>
          <a:prstGeom prst="rect">
            <a:avLst/>
          </a:prstGeom>
        </p:spPr>
      </p:pic>
      <p:pic>
        <p:nvPicPr>
          <p:cNvPr id="108" name="Grafikk 107">
            <a:extLst>
              <a:ext uri="{FF2B5EF4-FFF2-40B4-BE49-F238E27FC236}">
                <a16:creationId xmlns:a16="http://schemas.microsoft.com/office/drawing/2014/main" id="{CCB7ED08-D937-FC47-98EA-CC303F13958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406195" y="5271939"/>
            <a:ext cx="754466" cy="754466"/>
          </a:xfrm>
          <a:prstGeom prst="rect">
            <a:avLst/>
          </a:prstGeom>
        </p:spPr>
      </p:pic>
      <p:pic>
        <p:nvPicPr>
          <p:cNvPr id="109" name="Grafikk 108">
            <a:extLst>
              <a:ext uri="{FF2B5EF4-FFF2-40B4-BE49-F238E27FC236}">
                <a16:creationId xmlns:a16="http://schemas.microsoft.com/office/drawing/2014/main" id="{0F96D8BB-6C7F-2641-AD66-BBCF97F5B6A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096714" y="5271940"/>
            <a:ext cx="754466" cy="754466"/>
          </a:xfrm>
          <a:prstGeom prst="rect">
            <a:avLst/>
          </a:prstGeom>
        </p:spPr>
      </p:pic>
      <p:pic>
        <p:nvPicPr>
          <p:cNvPr id="46" name="Grafikk 45">
            <a:extLst>
              <a:ext uri="{FF2B5EF4-FFF2-40B4-BE49-F238E27FC236}">
                <a16:creationId xmlns:a16="http://schemas.microsoft.com/office/drawing/2014/main" id="{E61985E0-AAFE-584F-982C-F954C5C776B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7414" y="831594"/>
            <a:ext cx="754466" cy="754466"/>
          </a:xfrm>
          <a:prstGeom prst="rect">
            <a:avLst/>
          </a:prstGeom>
        </p:spPr>
      </p:pic>
      <p:pic>
        <p:nvPicPr>
          <p:cNvPr id="47" name="Grafikk 46">
            <a:extLst>
              <a:ext uri="{FF2B5EF4-FFF2-40B4-BE49-F238E27FC236}">
                <a16:creationId xmlns:a16="http://schemas.microsoft.com/office/drawing/2014/main" id="{821D51B7-95C5-9940-9CCE-43CE8040FBC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23878" y="831594"/>
            <a:ext cx="754466" cy="754466"/>
          </a:xfrm>
          <a:prstGeom prst="rect">
            <a:avLst/>
          </a:prstGeom>
        </p:spPr>
      </p:pic>
      <p:pic>
        <p:nvPicPr>
          <p:cNvPr id="48" name="Grafikk 47">
            <a:extLst>
              <a:ext uri="{FF2B5EF4-FFF2-40B4-BE49-F238E27FC236}">
                <a16:creationId xmlns:a16="http://schemas.microsoft.com/office/drawing/2014/main" id="{0431C2EB-7230-E04D-A061-FCB2418B8A3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00342" y="831594"/>
            <a:ext cx="754466" cy="754466"/>
          </a:xfrm>
          <a:prstGeom prst="rect">
            <a:avLst/>
          </a:prstGeom>
        </p:spPr>
      </p:pic>
      <p:pic>
        <p:nvPicPr>
          <p:cNvPr id="50" name="Grafikk 49">
            <a:extLst>
              <a:ext uri="{FF2B5EF4-FFF2-40B4-BE49-F238E27FC236}">
                <a16:creationId xmlns:a16="http://schemas.microsoft.com/office/drawing/2014/main" id="{3152B69A-3CF4-C947-937D-6B24295318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676805" y="831594"/>
            <a:ext cx="754466" cy="754466"/>
          </a:xfrm>
          <a:prstGeom prst="rect">
            <a:avLst/>
          </a:prstGeom>
        </p:spPr>
      </p:pic>
      <p:pic>
        <p:nvPicPr>
          <p:cNvPr id="51" name="Grafikk 50">
            <a:extLst>
              <a:ext uri="{FF2B5EF4-FFF2-40B4-BE49-F238E27FC236}">
                <a16:creationId xmlns:a16="http://schemas.microsoft.com/office/drawing/2014/main" id="{D270917E-3CB0-2B42-A770-0ACE93EBDF4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519344" y="5271939"/>
            <a:ext cx="754466" cy="754466"/>
          </a:xfrm>
          <a:prstGeom prst="rect">
            <a:avLst/>
          </a:prstGeom>
        </p:spPr>
      </p:pic>
      <p:pic>
        <p:nvPicPr>
          <p:cNvPr id="52" name="Grafikk 51">
            <a:extLst>
              <a:ext uri="{FF2B5EF4-FFF2-40B4-BE49-F238E27FC236}">
                <a16:creationId xmlns:a16="http://schemas.microsoft.com/office/drawing/2014/main" id="{D63A66F6-25E7-524F-AF69-BF8324D5DF0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829733" y="3051766"/>
            <a:ext cx="754466" cy="754466"/>
          </a:xfrm>
          <a:prstGeom prst="rect">
            <a:avLst/>
          </a:prstGeom>
        </p:spPr>
      </p:pic>
      <p:pic>
        <p:nvPicPr>
          <p:cNvPr id="53" name="Grafikk 52">
            <a:extLst>
              <a:ext uri="{FF2B5EF4-FFF2-40B4-BE49-F238E27FC236}">
                <a16:creationId xmlns:a16="http://schemas.microsoft.com/office/drawing/2014/main" id="{B0A19BFF-AA91-BA4F-99B5-8A2142C81DE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406196" y="3051766"/>
            <a:ext cx="754466" cy="754466"/>
          </a:xfrm>
          <a:prstGeom prst="rect">
            <a:avLst/>
          </a:prstGeom>
        </p:spPr>
      </p:pic>
      <p:pic>
        <p:nvPicPr>
          <p:cNvPr id="55" name="Grafikk 54">
            <a:extLst>
              <a:ext uri="{FF2B5EF4-FFF2-40B4-BE49-F238E27FC236}">
                <a16:creationId xmlns:a16="http://schemas.microsoft.com/office/drawing/2014/main" id="{E7E2078D-6BB4-594D-A0A8-AC8FF942C1B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41974" y="5271940"/>
            <a:ext cx="754466" cy="754466"/>
          </a:xfrm>
          <a:prstGeom prst="rect">
            <a:avLst/>
          </a:prstGeom>
        </p:spPr>
      </p:pic>
      <p:grpSp>
        <p:nvGrpSpPr>
          <p:cNvPr id="56" name="Gruppe 55">
            <a:extLst>
              <a:ext uri="{FF2B5EF4-FFF2-40B4-BE49-F238E27FC236}">
                <a16:creationId xmlns:a16="http://schemas.microsoft.com/office/drawing/2014/main" id="{D2BFE0A6-BB7A-D34B-BC70-202C061392CB}"/>
              </a:ext>
            </a:extLst>
          </p:cNvPr>
          <p:cNvGrpSpPr/>
          <p:nvPr/>
        </p:nvGrpSpPr>
        <p:grpSpPr>
          <a:xfrm>
            <a:off x="591799" y="1634140"/>
            <a:ext cx="10922906" cy="523220"/>
            <a:chOff x="589864" y="1857248"/>
            <a:chExt cx="10922906" cy="523220"/>
          </a:xfrm>
        </p:grpSpPr>
        <p:sp>
          <p:nvSpPr>
            <p:cNvPr id="57" name="TekstSylinder 56">
              <a:extLst>
                <a:ext uri="{FF2B5EF4-FFF2-40B4-BE49-F238E27FC236}">
                  <a16:creationId xmlns:a16="http://schemas.microsoft.com/office/drawing/2014/main" id="{E3B20FF9-B361-594E-A549-04F47379E5DF}"/>
                </a:ext>
              </a:extLst>
            </p:cNvPr>
            <p:cNvSpPr txBox="1"/>
            <p:nvPr/>
          </p:nvSpPr>
          <p:spPr>
            <a:xfrm>
              <a:off x="58986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Aksjonslæring</a:t>
              </a:r>
            </a:p>
          </p:txBody>
        </p:sp>
        <p:sp>
          <p:nvSpPr>
            <p:cNvPr id="58" name="TekstSylinder 57">
              <a:extLst>
                <a:ext uri="{FF2B5EF4-FFF2-40B4-BE49-F238E27FC236}">
                  <a16:creationId xmlns:a16="http://schemas.microsoft.com/office/drawing/2014/main" id="{C0C0231C-B8EC-7B47-B3FF-EAC2D97BC25F}"/>
                </a:ext>
              </a:extLst>
            </p:cNvPr>
            <p:cNvSpPr txBox="1"/>
            <p:nvPr/>
          </p:nvSpPr>
          <p:spPr>
            <a:xfrm>
              <a:off x="10054085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Referanse / kilde</a:t>
              </a:r>
            </a:p>
          </p:txBody>
        </p: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BE465032-BB46-134C-8FE1-7DB72C769846}"/>
                </a:ext>
              </a:extLst>
            </p:cNvPr>
            <p:cNvSpPr txBox="1"/>
            <p:nvPr/>
          </p:nvSpPr>
          <p:spPr>
            <a:xfrm>
              <a:off x="847671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Penger</a:t>
              </a:r>
            </a:p>
          </p:txBody>
        </p: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8B21854E-FD19-AA4B-A044-314270195699}"/>
                </a:ext>
              </a:extLst>
            </p:cNvPr>
            <p:cNvSpPr txBox="1"/>
            <p:nvPr/>
          </p:nvSpPr>
          <p:spPr>
            <a:xfrm>
              <a:off x="6899344" y="1857248"/>
              <a:ext cx="1458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Parsamtale</a:t>
              </a:r>
            </a:p>
            <a:p>
              <a:pPr algn="ctr"/>
              <a:endParaRPr lang="nb-NO" sz="1400" dirty="0"/>
            </a:p>
          </p:txBody>
        </p:sp>
        <p:sp>
          <p:nvSpPr>
            <p:cNvPr id="61" name="TekstSylinder 60">
              <a:extLst>
                <a:ext uri="{FF2B5EF4-FFF2-40B4-BE49-F238E27FC236}">
                  <a16:creationId xmlns:a16="http://schemas.microsoft.com/office/drawing/2014/main" id="{AB188A1B-EBF8-C640-9F70-E9A839D16B94}"/>
                </a:ext>
              </a:extLst>
            </p:cNvPr>
            <p:cNvSpPr txBox="1"/>
            <p:nvPr/>
          </p:nvSpPr>
          <p:spPr>
            <a:xfrm>
              <a:off x="532197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Idéfase</a:t>
              </a:r>
            </a:p>
          </p:txBody>
        </p: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CB6C6283-D692-7944-A145-4E53D10B62EB}"/>
                </a:ext>
              </a:extLst>
            </p:cNvPr>
            <p:cNvSpPr txBox="1"/>
            <p:nvPr/>
          </p:nvSpPr>
          <p:spPr>
            <a:xfrm>
              <a:off x="374460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Faglige innlegg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BAA89521-38F2-094D-8102-9EFAABCFC35C}"/>
                </a:ext>
              </a:extLst>
            </p:cNvPr>
            <p:cNvSpPr txBox="1"/>
            <p:nvPr/>
          </p:nvSpPr>
          <p:spPr>
            <a:xfrm>
              <a:off x="216723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Del i plenum</a:t>
              </a:r>
            </a:p>
          </p:txBody>
        </p:sp>
      </p:grpSp>
      <p:grpSp>
        <p:nvGrpSpPr>
          <p:cNvPr id="64" name="Gruppe 63">
            <a:extLst>
              <a:ext uri="{FF2B5EF4-FFF2-40B4-BE49-F238E27FC236}">
                <a16:creationId xmlns:a16="http://schemas.microsoft.com/office/drawing/2014/main" id="{29775C32-7556-E942-A761-56BB117F035B}"/>
              </a:ext>
            </a:extLst>
          </p:cNvPr>
          <p:cNvGrpSpPr/>
          <p:nvPr/>
        </p:nvGrpSpPr>
        <p:grpSpPr>
          <a:xfrm>
            <a:off x="591799" y="3873002"/>
            <a:ext cx="10922906" cy="307777"/>
            <a:chOff x="589864" y="1857248"/>
            <a:chExt cx="10922906" cy="307777"/>
          </a:xfrm>
        </p:grpSpPr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333A3B7-22DC-1B45-A9FB-A6FC2A6E60E3}"/>
                </a:ext>
              </a:extLst>
            </p:cNvPr>
            <p:cNvSpPr txBox="1"/>
            <p:nvPr/>
          </p:nvSpPr>
          <p:spPr>
            <a:xfrm>
              <a:off x="58986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Reflektere 1</a:t>
              </a:r>
            </a:p>
          </p:txBody>
        </p: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1A7AFBC5-BE3A-0A41-913E-3E4BCD942692}"/>
                </a:ext>
              </a:extLst>
            </p:cNvPr>
            <p:cNvSpPr txBox="1"/>
            <p:nvPr/>
          </p:nvSpPr>
          <p:spPr>
            <a:xfrm>
              <a:off x="10054085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Konsept 2</a:t>
              </a:r>
            </a:p>
          </p:txBody>
        </p: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EFE006F5-0231-E54A-B2CD-3FBAF34F8EA6}"/>
                </a:ext>
              </a:extLst>
            </p:cNvPr>
            <p:cNvSpPr txBox="1"/>
            <p:nvPr/>
          </p:nvSpPr>
          <p:spPr>
            <a:xfrm>
              <a:off x="847671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Konsept 1</a:t>
              </a:r>
            </a:p>
          </p:txBody>
        </p:sp>
        <p:sp>
          <p:nvSpPr>
            <p:cNvPr id="68" name="TekstSylinder 67">
              <a:extLst>
                <a:ext uri="{FF2B5EF4-FFF2-40B4-BE49-F238E27FC236}">
                  <a16:creationId xmlns:a16="http://schemas.microsoft.com/office/drawing/2014/main" id="{363D6CA8-B5F9-7E4C-BA3D-F413426A68BD}"/>
                </a:ext>
              </a:extLst>
            </p:cNvPr>
            <p:cNvSpPr txBox="1"/>
            <p:nvPr/>
          </p:nvSpPr>
          <p:spPr>
            <a:xfrm>
              <a:off x="689934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err="1"/>
                <a:t>Samskaping</a:t>
              </a:r>
              <a:endParaRPr lang="nb-NO" sz="1400" dirty="0"/>
            </a:p>
          </p:txBody>
        </p: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4FF7643A-C92A-BD4B-BB45-1D4C3D33E6A7}"/>
                </a:ext>
              </a:extLst>
            </p:cNvPr>
            <p:cNvSpPr txBox="1"/>
            <p:nvPr/>
          </p:nvSpPr>
          <p:spPr>
            <a:xfrm>
              <a:off x="532197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Rådhus</a:t>
              </a:r>
            </a:p>
          </p:txBody>
        </p:sp>
        <p:sp>
          <p:nvSpPr>
            <p:cNvPr id="70" name="TekstSylinder 69">
              <a:extLst>
                <a:ext uri="{FF2B5EF4-FFF2-40B4-BE49-F238E27FC236}">
                  <a16:creationId xmlns:a16="http://schemas.microsoft.com/office/drawing/2014/main" id="{6BF9AF65-ACBD-0D48-94B4-53EBF5440558}"/>
                </a:ext>
              </a:extLst>
            </p:cNvPr>
            <p:cNvSpPr txBox="1"/>
            <p:nvPr/>
          </p:nvSpPr>
          <p:spPr>
            <a:xfrm>
              <a:off x="374460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Reflektere 3</a:t>
              </a:r>
            </a:p>
          </p:txBody>
        </p:sp>
        <p:sp>
          <p:nvSpPr>
            <p:cNvPr id="71" name="TekstSylinder 70">
              <a:extLst>
                <a:ext uri="{FF2B5EF4-FFF2-40B4-BE49-F238E27FC236}">
                  <a16:creationId xmlns:a16="http://schemas.microsoft.com/office/drawing/2014/main" id="{1BEA0951-C2CD-9142-AF87-EBFF502CAC08}"/>
                </a:ext>
              </a:extLst>
            </p:cNvPr>
            <p:cNvSpPr txBox="1"/>
            <p:nvPr/>
          </p:nvSpPr>
          <p:spPr>
            <a:xfrm>
              <a:off x="216723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Reflektere 2</a:t>
              </a:r>
            </a:p>
          </p:txBody>
        </p:sp>
      </p:grpSp>
      <p:grpSp>
        <p:nvGrpSpPr>
          <p:cNvPr id="72" name="Gruppe 71">
            <a:extLst>
              <a:ext uri="{FF2B5EF4-FFF2-40B4-BE49-F238E27FC236}">
                <a16:creationId xmlns:a16="http://schemas.microsoft.com/office/drawing/2014/main" id="{BD31151B-13DB-B84A-BF7E-F054D8F4945A}"/>
              </a:ext>
            </a:extLst>
          </p:cNvPr>
          <p:cNvGrpSpPr/>
          <p:nvPr/>
        </p:nvGrpSpPr>
        <p:grpSpPr>
          <a:xfrm>
            <a:off x="591799" y="6075289"/>
            <a:ext cx="10922906" cy="307777"/>
            <a:chOff x="589864" y="1857248"/>
            <a:chExt cx="10922906" cy="307777"/>
          </a:xfrm>
        </p:grpSpPr>
        <p:sp>
          <p:nvSpPr>
            <p:cNvPr id="73" name="TekstSylinder 72">
              <a:extLst>
                <a:ext uri="{FF2B5EF4-FFF2-40B4-BE49-F238E27FC236}">
                  <a16:creationId xmlns:a16="http://schemas.microsoft.com/office/drawing/2014/main" id="{7E4EB97A-8E8E-AD4A-8E92-FF99C7F8997F}"/>
                </a:ext>
              </a:extLst>
            </p:cNvPr>
            <p:cNvSpPr txBox="1"/>
            <p:nvPr/>
          </p:nvSpPr>
          <p:spPr>
            <a:xfrm>
              <a:off x="58986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Innsikt</a:t>
              </a:r>
            </a:p>
          </p:txBody>
        </p:sp>
        <p:sp>
          <p:nvSpPr>
            <p:cNvPr id="74" name="TekstSylinder 73">
              <a:extLst>
                <a:ext uri="{FF2B5EF4-FFF2-40B4-BE49-F238E27FC236}">
                  <a16:creationId xmlns:a16="http://schemas.microsoft.com/office/drawing/2014/main" id="{7ADF03B8-7AC4-F149-A1D4-562E4589057A}"/>
                </a:ext>
              </a:extLst>
            </p:cNvPr>
            <p:cNvSpPr txBox="1"/>
            <p:nvPr/>
          </p:nvSpPr>
          <p:spPr>
            <a:xfrm>
              <a:off x="10054085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Vekst</a:t>
              </a:r>
            </a:p>
          </p:txBody>
        </p:sp>
        <p:sp>
          <p:nvSpPr>
            <p:cNvPr id="75" name="TekstSylinder 74">
              <a:extLst>
                <a:ext uri="{FF2B5EF4-FFF2-40B4-BE49-F238E27FC236}">
                  <a16:creationId xmlns:a16="http://schemas.microsoft.com/office/drawing/2014/main" id="{D2F58FD1-FBF7-6548-9B2B-4CF2A722A9E5}"/>
                </a:ext>
              </a:extLst>
            </p:cNvPr>
            <p:cNvSpPr txBox="1"/>
            <p:nvPr/>
          </p:nvSpPr>
          <p:spPr>
            <a:xfrm>
              <a:off x="847671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Undersøke</a:t>
              </a:r>
            </a:p>
          </p:txBody>
        </p:sp>
        <p:sp>
          <p:nvSpPr>
            <p:cNvPr id="76" name="TekstSylinder 75">
              <a:extLst>
                <a:ext uri="{FF2B5EF4-FFF2-40B4-BE49-F238E27FC236}">
                  <a16:creationId xmlns:a16="http://schemas.microsoft.com/office/drawing/2014/main" id="{1F98B59A-E65E-F448-89B4-90B0732142C6}"/>
                </a:ext>
              </a:extLst>
            </p:cNvPr>
            <p:cNvSpPr txBox="1"/>
            <p:nvPr/>
          </p:nvSpPr>
          <p:spPr>
            <a:xfrm>
              <a:off x="689934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Tid</a:t>
              </a:r>
            </a:p>
          </p:txBody>
        </p:sp>
        <p:sp>
          <p:nvSpPr>
            <p:cNvPr id="77" name="TekstSylinder 76">
              <a:extLst>
                <a:ext uri="{FF2B5EF4-FFF2-40B4-BE49-F238E27FC236}">
                  <a16:creationId xmlns:a16="http://schemas.microsoft.com/office/drawing/2014/main" id="{DB0AC928-643A-2347-824B-EEE8C222F451}"/>
                </a:ext>
              </a:extLst>
            </p:cNvPr>
            <p:cNvSpPr txBox="1"/>
            <p:nvPr/>
          </p:nvSpPr>
          <p:spPr>
            <a:xfrm>
              <a:off x="532197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Teste</a:t>
              </a:r>
            </a:p>
          </p:txBody>
        </p:sp>
        <p:sp>
          <p:nvSpPr>
            <p:cNvPr id="78" name="TekstSylinder 77">
              <a:extLst>
                <a:ext uri="{FF2B5EF4-FFF2-40B4-BE49-F238E27FC236}">
                  <a16:creationId xmlns:a16="http://schemas.microsoft.com/office/drawing/2014/main" id="{72BECBD6-2B3B-7749-A7D0-FA99F32317CD}"/>
                </a:ext>
              </a:extLst>
            </p:cNvPr>
            <p:cNvSpPr txBox="1"/>
            <p:nvPr/>
          </p:nvSpPr>
          <p:spPr>
            <a:xfrm>
              <a:off x="374460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Kompetanse</a:t>
              </a:r>
            </a:p>
          </p:txBody>
        </p:sp>
        <p:sp>
          <p:nvSpPr>
            <p:cNvPr id="79" name="TekstSylinder 78">
              <a:extLst>
                <a:ext uri="{FF2B5EF4-FFF2-40B4-BE49-F238E27FC236}">
                  <a16:creationId xmlns:a16="http://schemas.microsoft.com/office/drawing/2014/main" id="{64BCFBEF-F5A9-0347-81FB-D62611AB33B2}"/>
                </a:ext>
              </a:extLst>
            </p:cNvPr>
            <p:cNvSpPr txBox="1"/>
            <p:nvPr/>
          </p:nvSpPr>
          <p:spPr>
            <a:xfrm>
              <a:off x="2167234" y="1857248"/>
              <a:ext cx="145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Logg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45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B83E8A4F-9C48-0140-8076-254B42D2D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289" y="792764"/>
            <a:ext cx="539834" cy="48922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50C8227-60A9-ED43-8CFB-1DFE514DE359}"/>
              </a:ext>
            </a:extLst>
          </p:cNvPr>
          <p:cNvSpPr txBox="1"/>
          <p:nvPr/>
        </p:nvSpPr>
        <p:spPr>
          <a:xfrm>
            <a:off x="589864" y="1474697"/>
            <a:ext cx="145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Tillit</a:t>
            </a:r>
          </a:p>
        </p:txBody>
      </p:sp>
    </p:spTree>
    <p:extLst>
      <p:ext uri="{BB962C8B-B14F-4D97-AF65-F5344CB8AC3E}">
        <p14:creationId xmlns:p14="http://schemas.microsoft.com/office/powerpoint/2010/main" val="386417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A77D7DDB-A7D3-514E-B138-C4D0B894BD6A}"/>
              </a:ext>
            </a:extLst>
          </p:cNvPr>
          <p:cNvSpPr txBox="1"/>
          <p:nvPr/>
        </p:nvSpPr>
        <p:spPr>
          <a:xfrm>
            <a:off x="0" y="3309835"/>
            <a:ext cx="186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Perspektivbytte. Forskjellige farger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BFB6D185-E965-0F4F-A503-035E0AB2C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9150" y="596900"/>
            <a:ext cx="80137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3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3D2F954C-F9B2-4340-8A1D-2D014A7B7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9150" y="596900"/>
            <a:ext cx="80137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6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SK">
      <a:dk1>
        <a:srgbClr val="0B2B52"/>
      </a:dk1>
      <a:lt1>
        <a:srgbClr val="FFFFFF"/>
      </a:lt1>
      <a:dk2>
        <a:srgbClr val="0B2B52"/>
      </a:dk2>
      <a:lt2>
        <a:srgbClr val="FFFFFF"/>
      </a:lt2>
      <a:accent1>
        <a:srgbClr val="0093D2"/>
      </a:accent1>
      <a:accent2>
        <a:srgbClr val="5FC5F1"/>
      </a:accent2>
      <a:accent3>
        <a:srgbClr val="2AB573"/>
      </a:accent3>
      <a:accent4>
        <a:srgbClr val="8DC63F"/>
      </a:accent4>
      <a:accent5>
        <a:srgbClr val="F7941D"/>
      </a:accent5>
      <a:accent6>
        <a:srgbClr val="5B6B85"/>
      </a:accent6>
      <a:hlink>
        <a:srgbClr val="0093D2"/>
      </a:hlink>
      <a:folHlink>
        <a:srgbClr val="F7931D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SK_Ikoner" id="{7A7ACE90-2AFF-F049-975B-CCDB1F5792CE}" vid="{618F8147-3A42-2E4D-B00F-772D6E540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48</TotalTime>
  <Words>458</Words>
  <Application>Microsoft Macintosh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Source Sans Pro</vt:lpstr>
      <vt:lpstr>Source Sans Pro Semibold</vt:lpstr>
      <vt:lpstr>Office-tema</vt:lpstr>
      <vt:lpstr>Hvordan tilpasse ikoner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tilpasse ikoner</dc:title>
  <dc:creator>Anna Tokle Amundsen</dc:creator>
  <cp:lastModifiedBy>Anna Tokle Amundsen</cp:lastModifiedBy>
  <cp:revision>9</cp:revision>
  <dcterms:created xsi:type="dcterms:W3CDTF">2021-06-23T10:06:33Z</dcterms:created>
  <dcterms:modified xsi:type="dcterms:W3CDTF">2021-06-23T10:54:40Z</dcterms:modified>
</cp:coreProperties>
</file>